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8" r:id="rId3"/>
    <p:sldId id="275" r:id="rId4"/>
    <p:sldId id="276" r:id="rId5"/>
    <p:sldId id="274" r:id="rId6"/>
    <p:sldId id="279" r:id="rId7"/>
    <p:sldId id="280" r:id="rId8"/>
    <p:sldId id="308" r:id="rId9"/>
    <p:sldId id="309" r:id="rId10"/>
    <p:sldId id="270" r:id="rId11"/>
    <p:sldId id="31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F8E645-AFF7-432C-ACF9-4531461BF7EC}" v="1082" dt="2022-10-19T14:23:44.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showGuides="1">
      <p:cViewPr varScale="1">
        <p:scale>
          <a:sx n="90" d="100"/>
          <a:sy n="90" d="100"/>
        </p:scale>
        <p:origin x="84" y="1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nelson" userId="a580bfd2c2fdb838" providerId="LiveId" clId="{E3F8E645-AFF7-432C-ACF9-4531461BF7EC}"/>
    <pc:docChg chg="undo custSel addSld delSld modSld sldOrd">
      <pc:chgData name="Helen Snelson" userId="a580bfd2c2fdb838" providerId="LiveId" clId="{E3F8E645-AFF7-432C-ACF9-4531461BF7EC}" dt="2022-10-19T14:23:44.873" v="2874" actId="20577"/>
      <pc:docMkLst>
        <pc:docMk/>
      </pc:docMkLst>
      <pc:sldChg chg="modSp mod">
        <pc:chgData name="Helen Snelson" userId="a580bfd2c2fdb838" providerId="LiveId" clId="{E3F8E645-AFF7-432C-ACF9-4531461BF7EC}" dt="2022-10-12T10:28:19.118" v="13" actId="20577"/>
        <pc:sldMkLst>
          <pc:docMk/>
          <pc:sldMk cId="589661300" sldId="260"/>
        </pc:sldMkLst>
        <pc:spChg chg="mod">
          <ac:chgData name="Helen Snelson" userId="a580bfd2c2fdb838" providerId="LiveId" clId="{E3F8E645-AFF7-432C-ACF9-4531461BF7EC}" dt="2022-10-12T10:28:19.118" v="13" actId="20577"/>
          <ac:spMkLst>
            <pc:docMk/>
            <pc:sldMk cId="589661300" sldId="260"/>
            <ac:spMk id="46" creationId="{1AF57920-EC3A-9C41-B0FE-81E13345DFB9}"/>
          </ac:spMkLst>
        </pc:spChg>
      </pc:sldChg>
      <pc:sldChg chg="del">
        <pc:chgData name="Helen Snelson" userId="a580bfd2c2fdb838" providerId="LiveId" clId="{E3F8E645-AFF7-432C-ACF9-4531461BF7EC}" dt="2022-10-12T11:03:08.586" v="224" actId="47"/>
        <pc:sldMkLst>
          <pc:docMk/>
          <pc:sldMk cId="1712085401" sldId="266"/>
        </pc:sldMkLst>
      </pc:sldChg>
      <pc:sldChg chg="modSp mod modAnim">
        <pc:chgData name="Helen Snelson" userId="a580bfd2c2fdb838" providerId="LiveId" clId="{E3F8E645-AFF7-432C-ACF9-4531461BF7EC}" dt="2022-10-12T11:35:45.213" v="1187" actId="2711"/>
        <pc:sldMkLst>
          <pc:docMk/>
          <pc:sldMk cId="308123340" sldId="268"/>
        </pc:sldMkLst>
        <pc:spChg chg="mod">
          <ac:chgData name="Helen Snelson" userId="a580bfd2c2fdb838" providerId="LiveId" clId="{E3F8E645-AFF7-432C-ACF9-4531461BF7EC}" dt="2022-10-12T11:35:37.071" v="1186" actId="113"/>
          <ac:spMkLst>
            <pc:docMk/>
            <pc:sldMk cId="308123340" sldId="268"/>
            <ac:spMk id="4" creationId="{C0D2AB2F-1692-304A-8C48-10422E097890}"/>
          </ac:spMkLst>
        </pc:spChg>
        <pc:spChg chg="mod">
          <ac:chgData name="Helen Snelson" userId="a580bfd2c2fdb838" providerId="LiveId" clId="{E3F8E645-AFF7-432C-ACF9-4531461BF7EC}" dt="2022-10-12T11:35:45.213" v="1187" actId="2711"/>
          <ac:spMkLst>
            <pc:docMk/>
            <pc:sldMk cId="308123340" sldId="268"/>
            <ac:spMk id="7" creationId="{4D66E9D1-CCC8-324E-887B-AB5DC5CB36AA}"/>
          </ac:spMkLst>
        </pc:spChg>
      </pc:sldChg>
      <pc:sldChg chg="modSp mod">
        <pc:chgData name="Helen Snelson" userId="a580bfd2c2fdb838" providerId="LiveId" clId="{E3F8E645-AFF7-432C-ACF9-4531461BF7EC}" dt="2022-10-12T12:51:39.278" v="2636" actId="20577"/>
        <pc:sldMkLst>
          <pc:docMk/>
          <pc:sldMk cId="1196160928" sldId="270"/>
        </pc:sldMkLst>
        <pc:spChg chg="mod">
          <ac:chgData name="Helen Snelson" userId="a580bfd2c2fdb838" providerId="LiveId" clId="{E3F8E645-AFF7-432C-ACF9-4531461BF7EC}" dt="2022-10-12T12:51:39.278" v="2636" actId="20577"/>
          <ac:spMkLst>
            <pc:docMk/>
            <pc:sldMk cId="1196160928" sldId="270"/>
            <ac:spMk id="4" creationId="{C0D2AB2F-1692-304A-8C48-10422E097890}"/>
          </ac:spMkLst>
        </pc:spChg>
        <pc:spChg chg="mod">
          <ac:chgData name="Helen Snelson" userId="a580bfd2c2fdb838" providerId="LiveId" clId="{E3F8E645-AFF7-432C-ACF9-4531461BF7EC}" dt="2022-10-12T12:51:33.532" v="2627" actId="20577"/>
          <ac:spMkLst>
            <pc:docMk/>
            <pc:sldMk cId="1196160928" sldId="270"/>
            <ac:spMk id="8" creationId="{DECC921A-5508-40DA-8200-6F6F18BF2761}"/>
          </ac:spMkLst>
        </pc:spChg>
      </pc:sldChg>
      <pc:sldChg chg="del">
        <pc:chgData name="Helen Snelson" userId="a580bfd2c2fdb838" providerId="LiveId" clId="{E3F8E645-AFF7-432C-ACF9-4531461BF7EC}" dt="2022-10-12T11:38:59.021" v="1190" actId="47"/>
        <pc:sldMkLst>
          <pc:docMk/>
          <pc:sldMk cId="3433338336" sldId="271"/>
        </pc:sldMkLst>
      </pc:sldChg>
      <pc:sldChg chg="del">
        <pc:chgData name="Helen Snelson" userId="a580bfd2c2fdb838" providerId="LiveId" clId="{E3F8E645-AFF7-432C-ACF9-4531461BF7EC}" dt="2022-10-12T12:19:36.933" v="1550" actId="47"/>
        <pc:sldMkLst>
          <pc:docMk/>
          <pc:sldMk cId="1762157808" sldId="272"/>
        </pc:sldMkLst>
      </pc:sldChg>
      <pc:sldChg chg="del">
        <pc:chgData name="Helen Snelson" userId="a580bfd2c2fdb838" providerId="LiveId" clId="{E3F8E645-AFF7-432C-ACF9-4531461BF7EC}" dt="2022-10-12T11:39:10.625" v="1191" actId="47"/>
        <pc:sldMkLst>
          <pc:docMk/>
          <pc:sldMk cId="2432590101" sldId="273"/>
        </pc:sldMkLst>
      </pc:sldChg>
      <pc:sldChg chg="addSp delSp modSp mod ord delAnim modAnim">
        <pc:chgData name="Helen Snelson" userId="a580bfd2c2fdb838" providerId="LiveId" clId="{E3F8E645-AFF7-432C-ACF9-4531461BF7EC}" dt="2022-10-12T11:35:27.293" v="1185" actId="2711"/>
        <pc:sldMkLst>
          <pc:docMk/>
          <pc:sldMk cId="1206200337" sldId="274"/>
        </pc:sldMkLst>
        <pc:spChg chg="del mod">
          <ac:chgData name="Helen Snelson" userId="a580bfd2c2fdb838" providerId="LiveId" clId="{E3F8E645-AFF7-432C-ACF9-4531461BF7EC}" dt="2022-10-12T11:33:01.600" v="901"/>
          <ac:spMkLst>
            <pc:docMk/>
            <pc:sldMk cId="1206200337" sldId="274"/>
            <ac:spMk id="2" creationId="{69399956-385E-4B27-A7D0-55F8113B03E6}"/>
          </ac:spMkLst>
        </pc:spChg>
        <pc:spChg chg="mod">
          <ac:chgData name="Helen Snelson" userId="a580bfd2c2fdb838" providerId="LiveId" clId="{E3F8E645-AFF7-432C-ACF9-4531461BF7EC}" dt="2022-10-12T11:33:47.187" v="1085" actId="6549"/>
          <ac:spMkLst>
            <pc:docMk/>
            <pc:sldMk cId="1206200337" sldId="274"/>
            <ac:spMk id="4" creationId="{C0D2AB2F-1692-304A-8C48-10422E097890}"/>
          </ac:spMkLst>
        </pc:spChg>
        <pc:spChg chg="del mod">
          <ac:chgData name="Helen Snelson" userId="a580bfd2c2fdb838" providerId="LiveId" clId="{E3F8E645-AFF7-432C-ACF9-4531461BF7EC}" dt="2022-10-12T11:34:01.213" v="1088" actId="478"/>
          <ac:spMkLst>
            <pc:docMk/>
            <pc:sldMk cId="1206200337" sldId="274"/>
            <ac:spMk id="5" creationId="{819D99BF-60C8-4FAC-9644-55D950AEE90D}"/>
          </ac:spMkLst>
        </pc:spChg>
        <pc:spChg chg="add mod">
          <ac:chgData name="Helen Snelson" userId="a580bfd2c2fdb838" providerId="LiveId" clId="{E3F8E645-AFF7-432C-ACF9-4531461BF7EC}" dt="2022-10-12T11:35:27.293" v="1185" actId="2711"/>
          <ac:spMkLst>
            <pc:docMk/>
            <pc:sldMk cId="1206200337" sldId="274"/>
            <ac:spMk id="6" creationId="{702726F0-075A-D857-E790-BE9ED860D9BA}"/>
          </ac:spMkLst>
        </pc:spChg>
        <pc:spChg chg="del">
          <ac:chgData name="Helen Snelson" userId="a580bfd2c2fdb838" providerId="LiveId" clId="{E3F8E645-AFF7-432C-ACF9-4531461BF7EC}" dt="2022-10-12T11:34:03.380" v="1089" actId="478"/>
          <ac:spMkLst>
            <pc:docMk/>
            <pc:sldMk cId="1206200337" sldId="274"/>
            <ac:spMk id="7" creationId="{85997494-A6E0-4B14-B4DD-3F77210AE146}"/>
          </ac:spMkLst>
        </pc:spChg>
        <pc:spChg chg="del">
          <ac:chgData name="Helen Snelson" userId="a580bfd2c2fdb838" providerId="LiveId" clId="{E3F8E645-AFF7-432C-ACF9-4531461BF7EC}" dt="2022-10-12T11:34:07.157" v="1090" actId="478"/>
          <ac:spMkLst>
            <pc:docMk/>
            <pc:sldMk cId="1206200337" sldId="274"/>
            <ac:spMk id="9" creationId="{367A3CE4-37EB-4036-8A4A-E21D61878059}"/>
          </ac:spMkLst>
        </pc:spChg>
        <pc:picChg chg="add mod">
          <ac:chgData name="Helen Snelson" userId="a580bfd2c2fdb838" providerId="LiveId" clId="{E3F8E645-AFF7-432C-ACF9-4531461BF7EC}" dt="2022-10-12T11:33:54.370" v="1086" actId="1076"/>
          <ac:picMkLst>
            <pc:docMk/>
            <pc:sldMk cId="1206200337" sldId="274"/>
            <ac:picMk id="3" creationId="{A3078C9F-2408-C369-9FE8-CBCF2C251A1C}"/>
          </ac:picMkLst>
        </pc:picChg>
      </pc:sldChg>
      <pc:sldChg chg="new del">
        <pc:chgData name="Helen Snelson" userId="a580bfd2c2fdb838" providerId="LiveId" clId="{E3F8E645-AFF7-432C-ACF9-4531461BF7EC}" dt="2022-10-12T11:02:50.465" v="223" actId="680"/>
        <pc:sldMkLst>
          <pc:docMk/>
          <pc:sldMk cId="265414123" sldId="275"/>
        </pc:sldMkLst>
      </pc:sldChg>
      <pc:sldChg chg="addSp delSp modSp mod">
        <pc:chgData name="Helen Snelson" userId="a580bfd2c2fdb838" providerId="LiveId" clId="{E3F8E645-AFF7-432C-ACF9-4531461BF7EC}" dt="2022-10-12T11:35:59.932" v="1188" actId="2711"/>
        <pc:sldMkLst>
          <pc:docMk/>
          <pc:sldMk cId="583512242" sldId="275"/>
        </pc:sldMkLst>
        <pc:spChg chg="add del mod">
          <ac:chgData name="Helen Snelson" userId="a580bfd2c2fdb838" providerId="LiveId" clId="{E3F8E645-AFF7-432C-ACF9-4531461BF7EC}" dt="2022-10-12T11:04:48.058" v="267" actId="478"/>
          <ac:spMkLst>
            <pc:docMk/>
            <pc:sldMk cId="583512242" sldId="275"/>
            <ac:spMk id="3" creationId="{42D1EB2E-D791-35B1-806A-97CF23945051}"/>
          </ac:spMkLst>
        </pc:spChg>
        <pc:spChg chg="mod">
          <ac:chgData name="Helen Snelson" userId="a580bfd2c2fdb838" providerId="LiveId" clId="{E3F8E645-AFF7-432C-ACF9-4531461BF7EC}" dt="2022-10-12T11:04:42.184" v="265" actId="20577"/>
          <ac:spMkLst>
            <pc:docMk/>
            <pc:sldMk cId="583512242" sldId="275"/>
            <ac:spMk id="4" creationId="{C0D2AB2F-1692-304A-8C48-10422E097890}"/>
          </ac:spMkLst>
        </pc:spChg>
        <pc:spChg chg="del">
          <ac:chgData name="Helen Snelson" userId="a580bfd2c2fdb838" providerId="LiveId" clId="{E3F8E645-AFF7-432C-ACF9-4531461BF7EC}" dt="2022-10-12T11:04:46.214" v="266" actId="478"/>
          <ac:spMkLst>
            <pc:docMk/>
            <pc:sldMk cId="583512242" sldId="275"/>
            <ac:spMk id="5" creationId="{EC56EF52-1E85-4E40-8E18-8C03866D508E}"/>
          </ac:spMkLst>
        </pc:spChg>
        <pc:spChg chg="mod">
          <ac:chgData name="Helen Snelson" userId="a580bfd2c2fdb838" providerId="LiveId" clId="{E3F8E645-AFF7-432C-ACF9-4531461BF7EC}" dt="2022-10-12T11:35:59.932" v="1188" actId="2711"/>
          <ac:spMkLst>
            <pc:docMk/>
            <pc:sldMk cId="583512242" sldId="275"/>
            <ac:spMk id="8" creationId="{DECC921A-5508-40DA-8200-6F6F18BF2761}"/>
          </ac:spMkLst>
        </pc:spChg>
      </pc:sldChg>
      <pc:sldChg chg="modSp mod modAnim">
        <pc:chgData name="Helen Snelson" userId="a580bfd2c2fdb838" providerId="LiveId" clId="{E3F8E645-AFF7-432C-ACF9-4531461BF7EC}" dt="2022-10-12T11:36:19.131" v="1189" actId="2711"/>
        <pc:sldMkLst>
          <pc:docMk/>
          <pc:sldMk cId="3032541323" sldId="276"/>
        </pc:sldMkLst>
        <pc:spChg chg="mod">
          <ac:chgData name="Helen Snelson" userId="a580bfd2c2fdb838" providerId="LiveId" clId="{E3F8E645-AFF7-432C-ACF9-4531461BF7EC}" dt="2022-10-12T11:09:21.617" v="298" actId="20577"/>
          <ac:spMkLst>
            <pc:docMk/>
            <pc:sldMk cId="3032541323" sldId="276"/>
            <ac:spMk id="4" creationId="{C0D2AB2F-1692-304A-8C48-10422E097890}"/>
          </ac:spMkLst>
        </pc:spChg>
        <pc:spChg chg="mod">
          <ac:chgData name="Helen Snelson" userId="a580bfd2c2fdb838" providerId="LiveId" clId="{E3F8E645-AFF7-432C-ACF9-4531461BF7EC}" dt="2022-10-12T11:36:19.131" v="1189" actId="2711"/>
          <ac:spMkLst>
            <pc:docMk/>
            <pc:sldMk cId="3032541323" sldId="276"/>
            <ac:spMk id="8" creationId="{DECC921A-5508-40DA-8200-6F6F18BF2761}"/>
          </ac:spMkLst>
        </pc:spChg>
      </pc:sldChg>
      <pc:sldChg chg="modSp new del mod">
        <pc:chgData name="Helen Snelson" userId="a580bfd2c2fdb838" providerId="LiveId" clId="{E3F8E645-AFF7-432C-ACF9-4531461BF7EC}" dt="2022-10-12T12:22:39.606" v="1589" actId="47"/>
        <pc:sldMkLst>
          <pc:docMk/>
          <pc:sldMk cId="1188780731" sldId="277"/>
        </pc:sldMkLst>
        <pc:spChg chg="mod">
          <ac:chgData name="Helen Snelson" userId="a580bfd2c2fdb838" providerId="LiveId" clId="{E3F8E645-AFF7-432C-ACF9-4531461BF7EC}" dt="2022-10-12T12:21:00.563" v="1587" actId="120"/>
          <ac:spMkLst>
            <pc:docMk/>
            <pc:sldMk cId="1188780731" sldId="277"/>
            <ac:spMk id="2" creationId="{B7771F51-ECC8-0B9A-E923-C33CB7D338D0}"/>
          </ac:spMkLst>
        </pc:spChg>
      </pc:sldChg>
      <pc:sldChg chg="modSp del mod">
        <pc:chgData name="Helen Snelson" userId="a580bfd2c2fdb838" providerId="LiveId" clId="{E3F8E645-AFF7-432C-ACF9-4531461BF7EC}" dt="2022-10-12T12:32:04.894" v="2214" actId="47"/>
        <pc:sldMkLst>
          <pc:docMk/>
          <pc:sldMk cId="3150852896" sldId="278"/>
        </pc:sldMkLst>
        <pc:spChg chg="mod">
          <ac:chgData name="Helen Snelson" userId="a580bfd2c2fdb838" providerId="LiveId" clId="{E3F8E645-AFF7-432C-ACF9-4531461BF7EC}" dt="2022-10-12T12:21:23.456" v="1588"/>
          <ac:spMkLst>
            <pc:docMk/>
            <pc:sldMk cId="3150852896" sldId="278"/>
            <ac:spMk id="46" creationId="{1AF57920-EC3A-9C41-B0FE-81E13345DFB9}"/>
          </ac:spMkLst>
        </pc:spChg>
      </pc:sldChg>
      <pc:sldChg chg="modSp mod modAnim">
        <pc:chgData name="Helen Snelson" userId="a580bfd2c2fdb838" providerId="LiveId" clId="{E3F8E645-AFF7-432C-ACF9-4531461BF7EC}" dt="2022-10-12T12:30:52.353" v="2213" actId="20577"/>
        <pc:sldMkLst>
          <pc:docMk/>
          <pc:sldMk cId="2761579887" sldId="279"/>
        </pc:sldMkLst>
        <pc:spChg chg="mod">
          <ac:chgData name="Helen Snelson" userId="a580bfd2c2fdb838" providerId="LiveId" clId="{E3F8E645-AFF7-432C-ACF9-4531461BF7EC}" dt="2022-10-12T12:23:43.376" v="1637" actId="20577"/>
          <ac:spMkLst>
            <pc:docMk/>
            <pc:sldMk cId="2761579887" sldId="279"/>
            <ac:spMk id="4" creationId="{C0D2AB2F-1692-304A-8C48-10422E097890}"/>
          </ac:spMkLst>
        </pc:spChg>
        <pc:spChg chg="mod">
          <ac:chgData name="Helen Snelson" userId="a580bfd2c2fdb838" providerId="LiveId" clId="{E3F8E645-AFF7-432C-ACF9-4531461BF7EC}" dt="2022-10-12T12:30:52.353" v="2213" actId="20577"/>
          <ac:spMkLst>
            <pc:docMk/>
            <pc:sldMk cId="2761579887" sldId="279"/>
            <ac:spMk id="8" creationId="{DECC921A-5508-40DA-8200-6F6F18BF2761}"/>
          </ac:spMkLst>
        </pc:spChg>
      </pc:sldChg>
      <pc:sldChg chg="addSp delSp modSp mod modAnim">
        <pc:chgData name="Helen Snelson" userId="a580bfd2c2fdb838" providerId="LiveId" clId="{E3F8E645-AFF7-432C-ACF9-4531461BF7EC}" dt="2022-10-12T12:39:55.808" v="2482"/>
        <pc:sldMkLst>
          <pc:docMk/>
          <pc:sldMk cId="2584383039" sldId="280"/>
        </pc:sldMkLst>
        <pc:spChg chg="mod">
          <ac:chgData name="Helen Snelson" userId="a580bfd2c2fdb838" providerId="LiveId" clId="{E3F8E645-AFF7-432C-ACF9-4531461BF7EC}" dt="2022-10-12T12:33:05.746" v="2258" actId="20577"/>
          <ac:spMkLst>
            <pc:docMk/>
            <pc:sldMk cId="2584383039" sldId="280"/>
            <ac:spMk id="4" creationId="{C0D2AB2F-1692-304A-8C48-10422E097890}"/>
          </ac:spMkLst>
        </pc:spChg>
        <pc:spChg chg="add mod">
          <ac:chgData name="Helen Snelson" userId="a580bfd2c2fdb838" providerId="LiveId" clId="{E3F8E645-AFF7-432C-ACF9-4531461BF7EC}" dt="2022-10-12T12:34:03.313" v="2289" actId="14100"/>
          <ac:spMkLst>
            <pc:docMk/>
            <pc:sldMk cId="2584383039" sldId="280"/>
            <ac:spMk id="5" creationId="{3C0B4536-3F30-062B-F7F4-8BAE3CFB430F}"/>
          </ac:spMkLst>
        </pc:spChg>
        <pc:spChg chg="del">
          <ac:chgData name="Helen Snelson" userId="a580bfd2c2fdb838" providerId="LiveId" clId="{E3F8E645-AFF7-432C-ACF9-4531461BF7EC}" dt="2022-10-12T12:32:28.485" v="2215" actId="478"/>
          <ac:spMkLst>
            <pc:docMk/>
            <pc:sldMk cId="2584383039" sldId="280"/>
            <ac:spMk id="6" creationId="{702726F0-075A-D857-E790-BE9ED860D9BA}"/>
          </ac:spMkLst>
        </pc:spChg>
        <pc:spChg chg="add mod">
          <ac:chgData name="Helen Snelson" userId="a580bfd2c2fdb838" providerId="LiveId" clId="{E3F8E645-AFF7-432C-ACF9-4531461BF7EC}" dt="2022-10-12T12:36:27.292" v="2479" actId="1076"/>
          <ac:spMkLst>
            <pc:docMk/>
            <pc:sldMk cId="2584383039" sldId="280"/>
            <ac:spMk id="7" creationId="{5556A4A7-1EB0-9E87-6846-77C0F338C486}"/>
          </ac:spMkLst>
        </pc:spChg>
        <pc:spChg chg="add mod">
          <ac:chgData name="Helen Snelson" userId="a580bfd2c2fdb838" providerId="LiveId" clId="{E3F8E645-AFF7-432C-ACF9-4531461BF7EC}" dt="2022-10-12T12:36:32.722" v="2480" actId="1076"/>
          <ac:spMkLst>
            <pc:docMk/>
            <pc:sldMk cId="2584383039" sldId="280"/>
            <ac:spMk id="8" creationId="{70A62EA7-919F-B128-41C3-EAFC7390AC7D}"/>
          </ac:spMkLst>
        </pc:spChg>
        <pc:spChg chg="add mod">
          <ac:chgData name="Helen Snelson" userId="a580bfd2c2fdb838" providerId="LiveId" clId="{E3F8E645-AFF7-432C-ACF9-4531461BF7EC}" dt="2022-10-12T12:36:37.154" v="2481" actId="1076"/>
          <ac:spMkLst>
            <pc:docMk/>
            <pc:sldMk cId="2584383039" sldId="280"/>
            <ac:spMk id="9" creationId="{8A4AF37E-8348-AB1D-8B4B-0461203691B5}"/>
          </ac:spMkLst>
        </pc:spChg>
        <pc:picChg chg="add mod">
          <ac:chgData name="Helen Snelson" userId="a580bfd2c2fdb838" providerId="LiveId" clId="{E3F8E645-AFF7-432C-ACF9-4531461BF7EC}" dt="2022-10-12T12:36:22.618" v="2478" actId="1076"/>
          <ac:picMkLst>
            <pc:docMk/>
            <pc:sldMk cId="2584383039" sldId="280"/>
            <ac:picMk id="2" creationId="{7CE295E8-AF5D-B568-6C1C-1AEB1F73CE87}"/>
          </ac:picMkLst>
        </pc:picChg>
        <pc:picChg chg="del">
          <ac:chgData name="Helen Snelson" userId="a580bfd2c2fdb838" providerId="LiveId" clId="{E3F8E645-AFF7-432C-ACF9-4531461BF7EC}" dt="2022-10-12T12:32:51.881" v="2217" actId="478"/>
          <ac:picMkLst>
            <pc:docMk/>
            <pc:sldMk cId="2584383039" sldId="280"/>
            <ac:picMk id="3" creationId="{A3078C9F-2408-C369-9FE8-CBCF2C251A1C}"/>
          </ac:picMkLst>
        </pc:picChg>
      </pc:sldChg>
      <pc:sldChg chg="delSp del modAnim">
        <pc:chgData name="Helen Snelson" userId="a580bfd2c2fdb838" providerId="LiveId" clId="{E3F8E645-AFF7-432C-ACF9-4531461BF7EC}" dt="2022-10-12T12:43:25.471" v="2489" actId="47"/>
        <pc:sldMkLst>
          <pc:docMk/>
          <pc:sldMk cId="643767203" sldId="307"/>
        </pc:sldMkLst>
        <pc:picChg chg="del">
          <ac:chgData name="Helen Snelson" userId="a580bfd2c2fdb838" providerId="LiveId" clId="{E3F8E645-AFF7-432C-ACF9-4531461BF7EC}" dt="2022-10-12T12:41:29.268" v="2484" actId="21"/>
          <ac:picMkLst>
            <pc:docMk/>
            <pc:sldMk cId="643767203" sldId="307"/>
            <ac:picMk id="1026" creationId="{CD1D94CC-874C-7242-7966-5E1B1E2AC521}"/>
          </ac:picMkLst>
        </pc:picChg>
      </pc:sldChg>
      <pc:sldChg chg="addSp delSp modSp mod modAnim">
        <pc:chgData name="Helen Snelson" userId="a580bfd2c2fdb838" providerId="LiveId" clId="{E3F8E645-AFF7-432C-ACF9-4531461BF7EC}" dt="2022-10-12T12:42:23.890" v="2488"/>
        <pc:sldMkLst>
          <pc:docMk/>
          <pc:sldMk cId="3520110929" sldId="308"/>
        </pc:sldMkLst>
        <pc:spChg chg="mod">
          <ac:chgData name="Helen Snelson" userId="a580bfd2c2fdb838" providerId="LiveId" clId="{E3F8E645-AFF7-432C-ACF9-4531461BF7EC}" dt="2022-10-12T12:42:23.890" v="2488"/>
          <ac:spMkLst>
            <pc:docMk/>
            <pc:sldMk cId="3520110929" sldId="308"/>
            <ac:spMk id="4" creationId="{C0D2AB2F-1692-304A-8C48-10422E097890}"/>
          </ac:spMkLst>
        </pc:spChg>
        <pc:spChg chg="mod">
          <ac:chgData name="Helen Snelson" userId="a580bfd2c2fdb838" providerId="LiveId" clId="{E3F8E645-AFF7-432C-ACF9-4531461BF7EC}" dt="2022-10-12T12:42:09.355" v="2487" actId="255"/>
          <ac:spMkLst>
            <pc:docMk/>
            <pc:sldMk cId="3520110929" sldId="308"/>
            <ac:spMk id="6" creationId="{702726F0-075A-D857-E790-BE9ED860D9BA}"/>
          </ac:spMkLst>
        </pc:spChg>
        <pc:picChg chg="add mod">
          <ac:chgData name="Helen Snelson" userId="a580bfd2c2fdb838" providerId="LiveId" clId="{E3F8E645-AFF7-432C-ACF9-4531461BF7EC}" dt="2022-10-12T12:41:33.173" v="2485"/>
          <ac:picMkLst>
            <pc:docMk/>
            <pc:sldMk cId="3520110929" sldId="308"/>
            <ac:picMk id="2" creationId="{C1F4A830-5382-C7E3-C136-153F03FD9DED}"/>
          </ac:picMkLst>
        </pc:picChg>
        <pc:picChg chg="del">
          <ac:chgData name="Helen Snelson" userId="a580bfd2c2fdb838" providerId="LiveId" clId="{E3F8E645-AFF7-432C-ACF9-4531461BF7EC}" dt="2022-10-12T12:41:25.617" v="2483" actId="478"/>
          <ac:picMkLst>
            <pc:docMk/>
            <pc:sldMk cId="3520110929" sldId="308"/>
            <ac:picMk id="3" creationId="{A3078C9F-2408-C369-9FE8-CBCF2C251A1C}"/>
          </ac:picMkLst>
        </pc:picChg>
      </pc:sldChg>
      <pc:sldChg chg="addSp delSp modSp mod">
        <pc:chgData name="Helen Snelson" userId="a580bfd2c2fdb838" providerId="LiveId" clId="{E3F8E645-AFF7-432C-ACF9-4531461BF7EC}" dt="2022-10-12T12:48:42.703" v="2585" actId="14100"/>
        <pc:sldMkLst>
          <pc:docMk/>
          <pc:sldMk cId="1539351460" sldId="309"/>
        </pc:sldMkLst>
        <pc:spChg chg="mod">
          <ac:chgData name="Helen Snelson" userId="a580bfd2c2fdb838" providerId="LiveId" clId="{E3F8E645-AFF7-432C-ACF9-4531461BF7EC}" dt="2022-10-12T12:47:19.886" v="2569" actId="5793"/>
          <ac:spMkLst>
            <pc:docMk/>
            <pc:sldMk cId="1539351460" sldId="309"/>
            <ac:spMk id="4" creationId="{C0D2AB2F-1692-304A-8C48-10422E097890}"/>
          </ac:spMkLst>
        </pc:spChg>
        <pc:spChg chg="del mod">
          <ac:chgData name="Helen Snelson" userId="a580bfd2c2fdb838" providerId="LiveId" clId="{E3F8E645-AFF7-432C-ACF9-4531461BF7EC}" dt="2022-10-12T12:46:53.876" v="2493"/>
          <ac:spMkLst>
            <pc:docMk/>
            <pc:sldMk cId="1539351460" sldId="309"/>
            <ac:spMk id="6" creationId="{702726F0-075A-D857-E790-BE9ED860D9BA}"/>
          </ac:spMkLst>
        </pc:spChg>
        <pc:picChg chg="add del mod">
          <ac:chgData name="Helen Snelson" userId="a580bfd2c2fdb838" providerId="LiveId" clId="{E3F8E645-AFF7-432C-ACF9-4531461BF7EC}" dt="2022-10-12T12:47:58.456" v="2575"/>
          <ac:picMkLst>
            <pc:docMk/>
            <pc:sldMk cId="1539351460" sldId="309"/>
            <ac:picMk id="2" creationId="{62F43984-A55F-4F5A-7B1A-C0B7BD8C07DE}"/>
          </ac:picMkLst>
        </pc:picChg>
        <pc:picChg chg="del">
          <ac:chgData name="Helen Snelson" userId="a580bfd2c2fdb838" providerId="LiveId" clId="{E3F8E645-AFF7-432C-ACF9-4531461BF7EC}" dt="2022-10-12T12:46:43.537" v="2490" actId="478"/>
          <ac:picMkLst>
            <pc:docMk/>
            <pc:sldMk cId="1539351460" sldId="309"/>
            <ac:picMk id="3" creationId="{A3078C9F-2408-C369-9FE8-CBCF2C251A1C}"/>
          </ac:picMkLst>
        </pc:picChg>
        <pc:picChg chg="add mod">
          <ac:chgData name="Helen Snelson" userId="a580bfd2c2fdb838" providerId="LiveId" clId="{E3F8E645-AFF7-432C-ACF9-4531461BF7EC}" dt="2022-10-12T12:48:42.703" v="2585" actId="14100"/>
          <ac:picMkLst>
            <pc:docMk/>
            <pc:sldMk cId="1539351460" sldId="309"/>
            <ac:picMk id="5" creationId="{A0C58A4D-9A8E-53E1-D26D-12C32C76777A}"/>
          </ac:picMkLst>
        </pc:picChg>
        <pc:picChg chg="add mod">
          <ac:chgData name="Helen Snelson" userId="a580bfd2c2fdb838" providerId="LiveId" clId="{E3F8E645-AFF7-432C-ACF9-4531461BF7EC}" dt="2022-10-12T12:47:44.856" v="2573" actId="1076"/>
          <ac:picMkLst>
            <pc:docMk/>
            <pc:sldMk cId="1539351460" sldId="309"/>
            <ac:picMk id="1026" creationId="{57E378B9-B644-77EE-99E8-23C85AF1C820}"/>
          </ac:picMkLst>
        </pc:picChg>
      </pc:sldChg>
      <pc:sldChg chg="delSp modSp new mod">
        <pc:chgData name="Helen Snelson" userId="a580bfd2c2fdb838" providerId="LiveId" clId="{E3F8E645-AFF7-432C-ACF9-4531461BF7EC}" dt="2022-10-19T14:23:44.873" v="2874" actId="20577"/>
        <pc:sldMkLst>
          <pc:docMk/>
          <pc:sldMk cId="2056339002" sldId="310"/>
        </pc:sldMkLst>
        <pc:spChg chg="mod">
          <ac:chgData name="Helen Snelson" userId="a580bfd2c2fdb838" providerId="LiveId" clId="{E3F8E645-AFF7-432C-ACF9-4531461BF7EC}" dt="2022-10-19T14:20:00.677" v="2658" actId="20577"/>
          <ac:spMkLst>
            <pc:docMk/>
            <pc:sldMk cId="2056339002" sldId="310"/>
            <ac:spMk id="2" creationId="{02534B65-475F-4712-72CF-CA90ED2AAFFF}"/>
          </ac:spMkLst>
        </pc:spChg>
        <pc:spChg chg="del">
          <ac:chgData name="Helen Snelson" userId="a580bfd2c2fdb838" providerId="LiveId" clId="{E3F8E645-AFF7-432C-ACF9-4531461BF7EC}" dt="2022-10-19T14:20:05.937" v="2659" actId="478"/>
          <ac:spMkLst>
            <pc:docMk/>
            <pc:sldMk cId="2056339002" sldId="310"/>
            <ac:spMk id="3" creationId="{1D3A1233-EDC3-7E50-D4CC-0D001BC50CC8}"/>
          </ac:spMkLst>
        </pc:spChg>
        <pc:spChg chg="del">
          <ac:chgData name="Helen Snelson" userId="a580bfd2c2fdb838" providerId="LiveId" clId="{E3F8E645-AFF7-432C-ACF9-4531461BF7EC}" dt="2022-10-19T14:20:07.294" v="2660" actId="478"/>
          <ac:spMkLst>
            <pc:docMk/>
            <pc:sldMk cId="2056339002" sldId="310"/>
            <ac:spMk id="4" creationId="{2F4E1463-70F5-C4E5-6C59-17E4A7552F79}"/>
          </ac:spMkLst>
        </pc:spChg>
        <pc:spChg chg="mod">
          <ac:chgData name="Helen Snelson" userId="a580bfd2c2fdb838" providerId="LiveId" clId="{E3F8E645-AFF7-432C-ACF9-4531461BF7EC}" dt="2022-10-19T14:23:44.873" v="2874" actId="20577"/>
          <ac:spMkLst>
            <pc:docMk/>
            <pc:sldMk cId="2056339002" sldId="310"/>
            <ac:spMk id="5" creationId="{2588A111-9763-E998-F502-87F6CEDE419B}"/>
          </ac:spMkLst>
        </pc:spChg>
      </pc:sldChg>
    </pc:docChg>
  </pc:docChgLst>
  <pc:docChgLst>
    <pc:chgData name="Helen Snelson" userId="a580bfd2c2fdb838" providerId="LiveId" clId="{EA33B4C0-157E-4408-863C-159BDD3F9154}"/>
    <pc:docChg chg="custSel delSld modSld sldOrd">
      <pc:chgData name="Helen Snelson" userId="a580bfd2c2fdb838" providerId="LiveId" clId="{EA33B4C0-157E-4408-863C-159BDD3F9154}" dt="2022-02-08T13:27:00.266" v="678" actId="20577"/>
      <pc:docMkLst>
        <pc:docMk/>
      </pc:docMkLst>
      <pc:sldChg chg="del">
        <pc:chgData name="Helen Snelson" userId="a580bfd2c2fdb838" providerId="LiveId" clId="{EA33B4C0-157E-4408-863C-159BDD3F9154}" dt="2022-01-27T15:27:16.575" v="52" actId="47"/>
        <pc:sldMkLst>
          <pc:docMk/>
          <pc:sldMk cId="1946551880" sldId="258"/>
        </pc:sldMkLst>
      </pc:sldChg>
      <pc:sldChg chg="modSp mod">
        <pc:chgData name="Helen Snelson" userId="a580bfd2c2fdb838" providerId="LiveId" clId="{EA33B4C0-157E-4408-863C-159BDD3F9154}" dt="2022-02-02T12:01:35.806" v="246" actId="20577"/>
        <pc:sldMkLst>
          <pc:docMk/>
          <pc:sldMk cId="1712085401" sldId="266"/>
        </pc:sldMkLst>
        <pc:spChg chg="mod">
          <ac:chgData name="Helen Snelson" userId="a580bfd2c2fdb838" providerId="LiveId" clId="{EA33B4C0-157E-4408-863C-159BDD3F9154}" dt="2022-02-02T12:01:35.806" v="246" actId="20577"/>
          <ac:spMkLst>
            <pc:docMk/>
            <pc:sldMk cId="1712085401" sldId="266"/>
            <ac:spMk id="8" creationId="{DECC921A-5508-40DA-8200-6F6F18BF2761}"/>
          </ac:spMkLst>
        </pc:spChg>
      </pc:sldChg>
      <pc:sldChg chg="del">
        <pc:chgData name="Helen Snelson" userId="a580bfd2c2fdb838" providerId="LiveId" clId="{EA33B4C0-157E-4408-863C-159BDD3F9154}" dt="2022-02-02T14:04:30.694" v="585" actId="47"/>
        <pc:sldMkLst>
          <pc:docMk/>
          <pc:sldMk cId="3241911280" sldId="269"/>
        </pc:sldMkLst>
      </pc:sldChg>
      <pc:sldChg chg="modSp mod">
        <pc:chgData name="Helen Snelson" userId="a580bfd2c2fdb838" providerId="LiveId" clId="{EA33B4C0-157E-4408-863C-159BDD3F9154}" dt="2022-02-08T13:27:00.266" v="678" actId="20577"/>
        <pc:sldMkLst>
          <pc:docMk/>
          <pc:sldMk cId="1196160928" sldId="270"/>
        </pc:sldMkLst>
        <pc:spChg chg="mod">
          <ac:chgData name="Helen Snelson" userId="a580bfd2c2fdb838" providerId="LiveId" clId="{EA33B4C0-157E-4408-863C-159BDD3F9154}" dt="2022-02-08T13:27:00.266" v="678" actId="20577"/>
          <ac:spMkLst>
            <pc:docMk/>
            <pc:sldMk cId="1196160928" sldId="270"/>
            <ac:spMk id="8" creationId="{DECC921A-5508-40DA-8200-6F6F18BF2761}"/>
          </ac:spMkLst>
        </pc:spChg>
      </pc:sldChg>
      <pc:sldChg chg="del">
        <pc:chgData name="Helen Snelson" userId="a580bfd2c2fdb838" providerId="LiveId" clId="{EA33B4C0-157E-4408-863C-159BDD3F9154}" dt="2022-01-27T15:23:45.530" v="0"/>
        <pc:sldMkLst>
          <pc:docMk/>
          <pc:sldMk cId="706614238" sldId="272"/>
        </pc:sldMkLst>
      </pc:sldChg>
      <pc:sldChg chg="modSp mod ord">
        <pc:chgData name="Helen Snelson" userId="a580bfd2c2fdb838" providerId="LiveId" clId="{EA33B4C0-157E-4408-863C-159BDD3F9154}" dt="2022-02-02T13:09:21.726" v="337"/>
        <pc:sldMkLst>
          <pc:docMk/>
          <pc:sldMk cId="1762157808" sldId="272"/>
        </pc:sldMkLst>
        <pc:spChg chg="mod">
          <ac:chgData name="Helen Snelson" userId="a580bfd2c2fdb838" providerId="LiveId" clId="{EA33B4C0-157E-4408-863C-159BDD3F9154}" dt="2022-01-27T15:24:09.160" v="33" actId="20577"/>
          <ac:spMkLst>
            <pc:docMk/>
            <pc:sldMk cId="1762157808" sldId="272"/>
            <ac:spMk id="4" creationId="{C0D2AB2F-1692-304A-8C48-10422E097890}"/>
          </ac:spMkLst>
        </pc:spChg>
        <pc:spChg chg="mod">
          <ac:chgData name="Helen Snelson" userId="a580bfd2c2fdb838" providerId="LiveId" clId="{EA33B4C0-157E-4408-863C-159BDD3F9154}" dt="2022-01-27T15:25:01.977" v="51" actId="20577"/>
          <ac:spMkLst>
            <pc:docMk/>
            <pc:sldMk cId="1762157808" sldId="272"/>
            <ac:spMk id="8" creationId="{DECC921A-5508-40DA-8200-6F6F18BF2761}"/>
          </ac:spMkLst>
        </pc:spChg>
      </pc:sldChg>
      <pc:sldChg chg="addSp delSp modSp mod">
        <pc:chgData name="Helen Snelson" userId="a580bfd2c2fdb838" providerId="LiveId" clId="{EA33B4C0-157E-4408-863C-159BDD3F9154}" dt="2022-02-02T13:08:27.623" v="335" actId="20577"/>
        <pc:sldMkLst>
          <pc:docMk/>
          <pc:sldMk cId="2432590101" sldId="273"/>
        </pc:sldMkLst>
        <pc:spChg chg="add mod">
          <ac:chgData name="Helen Snelson" userId="a580bfd2c2fdb838" providerId="LiveId" clId="{EA33B4C0-157E-4408-863C-159BDD3F9154}" dt="2022-02-02T13:08:27.623" v="335" actId="20577"/>
          <ac:spMkLst>
            <pc:docMk/>
            <pc:sldMk cId="2432590101" sldId="273"/>
            <ac:spMk id="2" creationId="{69399956-385E-4B27-A7D0-55F8113B03E6}"/>
          </ac:spMkLst>
        </pc:spChg>
        <pc:spChg chg="mod">
          <ac:chgData name="Helen Snelson" userId="a580bfd2c2fdb838" providerId="LiveId" clId="{EA33B4C0-157E-4408-863C-159BDD3F9154}" dt="2022-01-27T16:18:49.270" v="242" actId="6549"/>
          <ac:spMkLst>
            <pc:docMk/>
            <pc:sldMk cId="2432590101" sldId="273"/>
            <ac:spMk id="4" creationId="{C0D2AB2F-1692-304A-8C48-10422E097890}"/>
          </ac:spMkLst>
        </pc:spChg>
        <pc:spChg chg="del">
          <ac:chgData name="Helen Snelson" userId="a580bfd2c2fdb838" providerId="LiveId" clId="{EA33B4C0-157E-4408-863C-159BDD3F9154}" dt="2022-01-27T16:18:21.228" v="132" actId="478"/>
          <ac:spMkLst>
            <pc:docMk/>
            <pc:sldMk cId="2432590101" sldId="273"/>
            <ac:spMk id="8" creationId="{DECC921A-5508-40DA-8200-6F6F18BF2761}"/>
          </ac:spMkLst>
        </pc:spChg>
      </pc:sldChg>
      <pc:sldChg chg="addSp modSp mod modAnim">
        <pc:chgData name="Helen Snelson" userId="a580bfd2c2fdb838" providerId="LiveId" clId="{EA33B4C0-157E-4408-863C-159BDD3F9154}" dt="2022-02-02T13:38:30.488" v="584" actId="1076"/>
        <pc:sldMkLst>
          <pc:docMk/>
          <pc:sldMk cId="1206200337" sldId="274"/>
        </pc:sldMkLst>
        <pc:spChg chg="mod">
          <ac:chgData name="Helen Snelson" userId="a580bfd2c2fdb838" providerId="LiveId" clId="{EA33B4C0-157E-4408-863C-159BDD3F9154}" dt="2022-02-02T13:27:41.054" v="563" actId="1076"/>
          <ac:spMkLst>
            <pc:docMk/>
            <pc:sldMk cId="1206200337" sldId="274"/>
            <ac:spMk id="2" creationId="{69399956-385E-4B27-A7D0-55F8113B03E6}"/>
          </ac:spMkLst>
        </pc:spChg>
        <pc:spChg chg="mod">
          <ac:chgData name="Helen Snelson" userId="a580bfd2c2fdb838" providerId="LiveId" clId="{EA33B4C0-157E-4408-863C-159BDD3F9154}" dt="2022-02-02T13:24:48.073" v="416" actId="14100"/>
          <ac:spMkLst>
            <pc:docMk/>
            <pc:sldMk cId="1206200337" sldId="274"/>
            <ac:spMk id="4" creationId="{C0D2AB2F-1692-304A-8C48-10422E097890}"/>
          </ac:spMkLst>
        </pc:spChg>
        <pc:spChg chg="add mod">
          <ac:chgData name="Helen Snelson" userId="a580bfd2c2fdb838" providerId="LiveId" clId="{EA33B4C0-157E-4408-863C-159BDD3F9154}" dt="2022-02-02T13:34:15.632" v="573" actId="14100"/>
          <ac:spMkLst>
            <pc:docMk/>
            <pc:sldMk cId="1206200337" sldId="274"/>
            <ac:spMk id="5" creationId="{819D99BF-60C8-4FAC-9644-55D950AEE90D}"/>
          </ac:spMkLst>
        </pc:spChg>
        <pc:spChg chg="add mod">
          <ac:chgData name="Helen Snelson" userId="a580bfd2c2fdb838" providerId="LiveId" clId="{EA33B4C0-157E-4408-863C-159BDD3F9154}" dt="2022-02-02T13:34:50.895" v="576" actId="20577"/>
          <ac:spMkLst>
            <pc:docMk/>
            <pc:sldMk cId="1206200337" sldId="274"/>
            <ac:spMk id="7" creationId="{85997494-A6E0-4B14-B4DD-3F77210AE146}"/>
          </ac:spMkLst>
        </pc:spChg>
        <pc:spChg chg="add mod">
          <ac:chgData name="Helen Snelson" userId="a580bfd2c2fdb838" providerId="LiveId" clId="{EA33B4C0-157E-4408-863C-159BDD3F9154}" dt="2022-02-02T13:38:30.488" v="584" actId="1076"/>
          <ac:spMkLst>
            <pc:docMk/>
            <pc:sldMk cId="1206200337" sldId="274"/>
            <ac:spMk id="9" creationId="{367A3CE4-37EB-4036-8A4A-E21D618780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0AC7C-4D24-43DF-BCD1-886439E1427D}" type="datetimeFigureOut">
              <a:rPr lang="en-GB" smtClean="0"/>
              <a:t>19/10/2022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60050-A4D7-4655-8F57-96602103E51B}" type="slidenum">
              <a:rPr lang="en-GB" smtClean="0"/>
              <a:t>‹#›</a:t>
            </a:fld>
            <a:endParaRPr lang="en-GB"/>
          </a:p>
        </p:txBody>
      </p:sp>
    </p:spTree>
    <p:extLst>
      <p:ext uri="{BB962C8B-B14F-4D97-AF65-F5344CB8AC3E}">
        <p14:creationId xmlns:p14="http://schemas.microsoft.com/office/powerpoint/2010/main" val="319928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CFAC08-6928-4010-9010-5B4F74B8A281}" type="slidenum">
              <a:rPr lang="en-GB" smtClean="0"/>
              <a:t>1</a:t>
            </a:fld>
            <a:endParaRPr lang="en-GB"/>
          </a:p>
        </p:txBody>
      </p:sp>
    </p:spTree>
    <p:extLst>
      <p:ext uri="{BB962C8B-B14F-4D97-AF65-F5344CB8AC3E}">
        <p14:creationId xmlns:p14="http://schemas.microsoft.com/office/powerpoint/2010/main" val="331809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January onwards – and early signs are that everything is oddly fixated around the Core Content Framework. On the one hand we are told it is just part of ITE and that it is not an assessment model, on the other hand, all the Ofsted teams this term have fixated on it. Although QTS is gained by assessment vs the Teachers’ Standards, inspectors this term have been suggesting that they should not be mentioned until the end!</a:t>
            </a:r>
          </a:p>
          <a:p>
            <a:r>
              <a:rPr lang="en-GB" dirty="0"/>
              <a:t>I have sent you the CCF on the e-mail. When we get the call, please scan it. And above all, have confidence. Ruth and I have been working with it for over a year now and we are convinced we are doing everything, so please don’t be alarmed, but do be au fait with it. </a:t>
            </a:r>
          </a:p>
          <a:p>
            <a:r>
              <a:rPr lang="en-GB" dirty="0"/>
              <a:t>G-Doc: https://docs.google.com/document/d/1A5TUhn2XG0fPUgUkFtB0mEKwHpraRJpRZGQtXcexlfI/edit </a:t>
            </a:r>
          </a:p>
        </p:txBody>
      </p:sp>
      <p:sp>
        <p:nvSpPr>
          <p:cNvPr id="4" name="Slide Number Placeholder 3"/>
          <p:cNvSpPr>
            <a:spLocks noGrp="1"/>
          </p:cNvSpPr>
          <p:nvPr>
            <p:ph type="sldNum" sz="quarter" idx="5"/>
          </p:nvPr>
        </p:nvSpPr>
        <p:spPr/>
        <p:txBody>
          <a:bodyPr/>
          <a:lstStyle/>
          <a:p>
            <a:fld id="{BCCFAC08-6928-4010-9010-5B4F74B8A281}" type="slidenum">
              <a:rPr lang="en-GB" smtClean="0"/>
              <a:t>10</a:t>
            </a:fld>
            <a:endParaRPr lang="en-GB"/>
          </a:p>
        </p:txBody>
      </p:sp>
    </p:spTree>
    <p:extLst>
      <p:ext uri="{BB962C8B-B14F-4D97-AF65-F5344CB8AC3E}">
        <p14:creationId xmlns:p14="http://schemas.microsoft.com/office/powerpoint/2010/main" val="160527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Will of course repeat this across year – are the regular weekly mails from me helpful in terms of right info, right time, right length??</a:t>
            </a:r>
          </a:p>
          <a:p>
            <a:r>
              <a:rPr lang="en-GB"/>
              <a:t>How has </a:t>
            </a:r>
            <a:r>
              <a:rPr lang="en-GB" err="1"/>
              <a:t>Pebblepad</a:t>
            </a:r>
            <a:r>
              <a:rPr lang="en-GB"/>
              <a:t> worked? </a:t>
            </a:r>
          </a:p>
          <a:p>
            <a:r>
              <a:rPr lang="en-GB"/>
              <a:t>Please remember:</a:t>
            </a:r>
          </a:p>
          <a:p>
            <a:r>
              <a:rPr lang="en-GB"/>
              <a:t>You have a crucial role in drawing them back to what they have learnt in first part of course re history, and in developing reflection. P1 shared reading and P2 discussion topics are part of that</a:t>
            </a:r>
          </a:p>
          <a:p>
            <a:r>
              <a:rPr lang="en-GB"/>
              <a:t>Detailed lessons plan and evaluation in P1 Block 1. If they are flying can then start to see if can internalise planning, but if in any doubt, or a new class then use the written plans. (Let’s keep a trainee specific and responsive approach. – Never listen to ‘but </a:t>
            </a:r>
            <a:r>
              <a:rPr lang="en-GB" err="1"/>
              <a:t>univ</a:t>
            </a:r>
            <a:r>
              <a:rPr lang="en-GB"/>
              <a:t> says…’!)</a:t>
            </a:r>
          </a:p>
          <a:p>
            <a:r>
              <a:rPr lang="en-GB"/>
              <a:t>Subject specific targets</a:t>
            </a:r>
          </a:p>
          <a:p>
            <a:r>
              <a:rPr lang="en-GB"/>
              <a:t>Chance to mark and give feedback – including ghost marking GCSE/A level in P1</a:t>
            </a:r>
          </a:p>
          <a:p>
            <a:r>
              <a:rPr lang="en-GB"/>
              <a:t>A level experience – must be in P1 if you are an 11-18 school</a:t>
            </a:r>
          </a:p>
          <a:p>
            <a:r>
              <a:rPr lang="en-GB"/>
              <a:t>As much in department and local network activities as you can (</a:t>
            </a:r>
            <a:r>
              <a:rPr lang="en-GB" err="1"/>
              <a:t>YorkClio</a:t>
            </a:r>
            <a:r>
              <a:rPr lang="en-GB"/>
              <a:t>, Nerds etc)</a:t>
            </a:r>
          </a:p>
          <a:p>
            <a:r>
              <a:rPr lang="en-GB"/>
              <a:t>Note re paired placements (as opposed to two trainees in dept) – trainees some solo classes and some classes they work as a team together to teach (the Y model) – they can observe each other, collaboratively teach/plan/assess/develop resources, work cross-</a:t>
            </a:r>
            <a:r>
              <a:rPr lang="en-GB" err="1"/>
              <a:t>cirrucular</a:t>
            </a:r>
            <a:r>
              <a:rPr lang="en-GB"/>
              <a:t>. Can teach with 1 as lead and other as TA, or team teach, or split class, offer 1:1 to pupils, specific work with higher/lower attainers, , support each other’s subject knowledge, building prof relationships etc.</a:t>
            </a:r>
          </a:p>
        </p:txBody>
      </p:sp>
      <p:sp>
        <p:nvSpPr>
          <p:cNvPr id="4" name="Slide Number Placeholder 3"/>
          <p:cNvSpPr>
            <a:spLocks noGrp="1"/>
          </p:cNvSpPr>
          <p:nvPr>
            <p:ph type="sldNum" sz="quarter" idx="5"/>
          </p:nvPr>
        </p:nvSpPr>
        <p:spPr/>
        <p:txBody>
          <a:bodyPr/>
          <a:lstStyle/>
          <a:p>
            <a:fld id="{BCCFAC08-6928-4010-9010-5B4F74B8A281}" type="slidenum">
              <a:rPr lang="en-GB" smtClean="0"/>
              <a:t>2</a:t>
            </a:fld>
            <a:endParaRPr lang="en-GB"/>
          </a:p>
        </p:txBody>
      </p:sp>
    </p:spTree>
    <p:extLst>
      <p:ext uri="{BB962C8B-B14F-4D97-AF65-F5344CB8AC3E}">
        <p14:creationId xmlns:p14="http://schemas.microsoft.com/office/powerpoint/2010/main" val="425223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January onwards – and early signs are that everything is oddly fixated around the Core Content Framework. On the one hand we are told it is just part of ITE and that it is not an assessment model, on the other hand, all the Ofsted teams this term have fixated on it. Although QTS is gained by assessment vs the Teachers’ Standards, inspectors this term have been suggesting that they should not be mentioned until the end!</a:t>
            </a:r>
          </a:p>
          <a:p>
            <a:r>
              <a:rPr lang="en-GB" dirty="0"/>
              <a:t>I have sent you the CCF on the e-mail. When we get the call, please scan it. And above all, have confidence. Ruth and I have been working with it for over a year now and we are convinced we are doing everything, so please don’t be alarmed, but do be au fait with it. </a:t>
            </a:r>
          </a:p>
          <a:p>
            <a:r>
              <a:rPr lang="en-GB" dirty="0"/>
              <a:t>G-Doc: https://docs.google.com/document/d/1A5TUhn2XG0fPUgUkFtB0mEKwHpraRJpRZGQtXcexlfI/edit </a:t>
            </a:r>
          </a:p>
        </p:txBody>
      </p:sp>
      <p:sp>
        <p:nvSpPr>
          <p:cNvPr id="4" name="Slide Number Placeholder 3"/>
          <p:cNvSpPr>
            <a:spLocks noGrp="1"/>
          </p:cNvSpPr>
          <p:nvPr>
            <p:ph type="sldNum" sz="quarter" idx="5"/>
          </p:nvPr>
        </p:nvSpPr>
        <p:spPr/>
        <p:txBody>
          <a:bodyPr/>
          <a:lstStyle/>
          <a:p>
            <a:fld id="{BCCFAC08-6928-4010-9010-5B4F74B8A281}" type="slidenum">
              <a:rPr lang="en-GB" smtClean="0"/>
              <a:t>3</a:t>
            </a:fld>
            <a:endParaRPr lang="en-GB"/>
          </a:p>
        </p:txBody>
      </p:sp>
    </p:spTree>
    <p:extLst>
      <p:ext uri="{BB962C8B-B14F-4D97-AF65-F5344CB8AC3E}">
        <p14:creationId xmlns:p14="http://schemas.microsoft.com/office/powerpoint/2010/main" val="247482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January onwards – and early signs are that everything is oddly fixated around the Core Content Framework. On the one hand we are told it is just part of ITE and that it is not an assessment model, on the other hand, all the Ofsted teams this term have fixated on it. Although QTS is gained by assessment vs the Teachers’ Standards, inspectors this term have been suggesting that they should not be mentioned until the end!</a:t>
            </a:r>
          </a:p>
          <a:p>
            <a:r>
              <a:rPr lang="en-GB" dirty="0"/>
              <a:t>I have sent you the CCF on the e-mail. When we get the call, please scan it. And above all, have confidence. Ruth and I have been working with it for over a year now and we are convinced we are doing everything, so please don’t be alarmed, but do be au fait with it. </a:t>
            </a:r>
          </a:p>
          <a:p>
            <a:r>
              <a:rPr lang="en-GB" dirty="0"/>
              <a:t>G-Doc: https://docs.google.com/document/d/1A5TUhn2XG0fPUgUkFtB0mEKwHpraRJpRZGQtXcexlfI/edit </a:t>
            </a:r>
          </a:p>
        </p:txBody>
      </p:sp>
      <p:sp>
        <p:nvSpPr>
          <p:cNvPr id="4" name="Slide Number Placeholder 3"/>
          <p:cNvSpPr>
            <a:spLocks noGrp="1"/>
          </p:cNvSpPr>
          <p:nvPr>
            <p:ph type="sldNum" sz="quarter" idx="5"/>
          </p:nvPr>
        </p:nvSpPr>
        <p:spPr/>
        <p:txBody>
          <a:bodyPr/>
          <a:lstStyle/>
          <a:p>
            <a:fld id="{BCCFAC08-6928-4010-9010-5B4F74B8A281}" type="slidenum">
              <a:rPr lang="en-GB" smtClean="0"/>
              <a:t>4</a:t>
            </a:fld>
            <a:endParaRPr lang="en-GB"/>
          </a:p>
        </p:txBody>
      </p:sp>
    </p:spTree>
    <p:extLst>
      <p:ext uri="{BB962C8B-B14F-4D97-AF65-F5344CB8AC3E}">
        <p14:creationId xmlns:p14="http://schemas.microsoft.com/office/powerpoint/2010/main" val="2021484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January onwards – and early signs are that everything is oddly fixated around the Core Content Framework. On the one hand we are told it is just part of ITE and that it is not an assessment model, on the other hand, all the Ofsted teams this term have fixated on it. Although QTS is gained by assessment vs the Teachers’ Standards, inspectors this term have been suggesting that they should not be mentioned until the end!</a:t>
            </a:r>
          </a:p>
          <a:p>
            <a:r>
              <a:rPr lang="en-GB" dirty="0"/>
              <a:t>I have sent you the CCF on the e-mail. When we get the call, please scan it. And above all, have confidence. Ruth and I have been working with it for over a year now and we are convinced we are doing everything, so please don’t be alarmed, but do be au fait with it. </a:t>
            </a:r>
          </a:p>
          <a:p>
            <a:r>
              <a:rPr lang="en-GB" dirty="0"/>
              <a:t>G-Doc: https://docs.google.com/document/d/1A5TUhn2XG0fPUgUkFtB0mEKwHpraRJpRZGQtXcexlfI/edit </a:t>
            </a:r>
          </a:p>
        </p:txBody>
      </p:sp>
      <p:sp>
        <p:nvSpPr>
          <p:cNvPr id="4" name="Slide Number Placeholder 3"/>
          <p:cNvSpPr>
            <a:spLocks noGrp="1"/>
          </p:cNvSpPr>
          <p:nvPr>
            <p:ph type="sldNum" sz="quarter" idx="5"/>
          </p:nvPr>
        </p:nvSpPr>
        <p:spPr/>
        <p:txBody>
          <a:bodyPr/>
          <a:lstStyle/>
          <a:p>
            <a:fld id="{BCCFAC08-6928-4010-9010-5B4F74B8A281}" type="slidenum">
              <a:rPr lang="en-GB" smtClean="0"/>
              <a:t>5</a:t>
            </a:fld>
            <a:endParaRPr lang="en-GB"/>
          </a:p>
        </p:txBody>
      </p:sp>
    </p:spTree>
    <p:extLst>
      <p:ext uri="{BB962C8B-B14F-4D97-AF65-F5344CB8AC3E}">
        <p14:creationId xmlns:p14="http://schemas.microsoft.com/office/powerpoint/2010/main" val="24510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January onwards – and early signs are that everything is oddly fixated around the Core Content Framework. On the one hand we are told it is just part of ITE and that it is not an assessment model, on the other hand, all the Ofsted teams this term have fixated on it. Although QTS is gained by assessment vs the Teachers’ Standards, inspectors this term have been suggesting that they should not be mentioned until the end!</a:t>
            </a:r>
          </a:p>
          <a:p>
            <a:r>
              <a:rPr lang="en-GB" dirty="0"/>
              <a:t>I have sent you the CCF on the e-mail. When we get the call, please scan it. And above all, have confidence. Ruth and I have been working with it for over a year now and we are convinced we are doing everything, so please don’t be alarmed, but do be au fait with it. </a:t>
            </a:r>
          </a:p>
          <a:p>
            <a:r>
              <a:rPr lang="en-GB" dirty="0"/>
              <a:t>G-Doc: https://docs.google.com/document/d/1A5TUhn2XG0fPUgUkFtB0mEKwHpraRJpRZGQtXcexlfI/edit </a:t>
            </a:r>
          </a:p>
        </p:txBody>
      </p:sp>
      <p:sp>
        <p:nvSpPr>
          <p:cNvPr id="4" name="Slide Number Placeholder 3"/>
          <p:cNvSpPr>
            <a:spLocks noGrp="1"/>
          </p:cNvSpPr>
          <p:nvPr>
            <p:ph type="sldNum" sz="quarter" idx="5"/>
          </p:nvPr>
        </p:nvSpPr>
        <p:spPr/>
        <p:txBody>
          <a:bodyPr/>
          <a:lstStyle/>
          <a:p>
            <a:fld id="{BCCFAC08-6928-4010-9010-5B4F74B8A281}" type="slidenum">
              <a:rPr lang="en-GB" smtClean="0"/>
              <a:t>6</a:t>
            </a:fld>
            <a:endParaRPr lang="en-GB"/>
          </a:p>
        </p:txBody>
      </p:sp>
    </p:spTree>
    <p:extLst>
      <p:ext uri="{BB962C8B-B14F-4D97-AF65-F5344CB8AC3E}">
        <p14:creationId xmlns:p14="http://schemas.microsoft.com/office/powerpoint/2010/main" val="243146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January onwards – and early signs are that everything is oddly fixated around the Core Content Framework. On the one hand we are told it is just part of ITE and that it is not an assessment model, on the other hand, all the Ofsted teams this term have fixated on it. Although QTS is gained by assessment vs the Teachers’ Standards, inspectors this term have been suggesting that they should not be mentioned until the end!</a:t>
            </a:r>
          </a:p>
          <a:p>
            <a:r>
              <a:rPr lang="en-GB" dirty="0"/>
              <a:t>I have sent you the CCF on the e-mail. When we get the call, please scan it. And above all, have confidence. Ruth and I have been working with it for over a year now and we are convinced we are doing everything, so please don’t be alarmed, but do be au fait with it. </a:t>
            </a:r>
          </a:p>
          <a:p>
            <a:r>
              <a:rPr lang="en-GB" dirty="0"/>
              <a:t>G-Doc: https://docs.google.com/document/d/1A5TUhn2XG0fPUgUkFtB0mEKwHpraRJpRZGQtXcexlfI/edit </a:t>
            </a:r>
          </a:p>
        </p:txBody>
      </p:sp>
      <p:sp>
        <p:nvSpPr>
          <p:cNvPr id="4" name="Slide Number Placeholder 3"/>
          <p:cNvSpPr>
            <a:spLocks noGrp="1"/>
          </p:cNvSpPr>
          <p:nvPr>
            <p:ph type="sldNum" sz="quarter" idx="5"/>
          </p:nvPr>
        </p:nvSpPr>
        <p:spPr/>
        <p:txBody>
          <a:bodyPr/>
          <a:lstStyle/>
          <a:p>
            <a:fld id="{BCCFAC08-6928-4010-9010-5B4F74B8A281}" type="slidenum">
              <a:rPr lang="en-GB" smtClean="0"/>
              <a:t>7</a:t>
            </a:fld>
            <a:endParaRPr lang="en-GB"/>
          </a:p>
        </p:txBody>
      </p:sp>
    </p:spTree>
    <p:extLst>
      <p:ext uri="{BB962C8B-B14F-4D97-AF65-F5344CB8AC3E}">
        <p14:creationId xmlns:p14="http://schemas.microsoft.com/office/powerpoint/2010/main" val="32968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January onwards – and early signs are that everything is oddly fixated around the Core Content Framework. On the one hand we are told it is just part of ITE and that it is not an assessment model, on the other hand, all the Ofsted teams this term have fixated on it. Although QTS is gained by assessment vs the Teachers’ Standards, inspectors this term have been suggesting that they should not be mentioned until the end!</a:t>
            </a:r>
          </a:p>
          <a:p>
            <a:r>
              <a:rPr lang="en-GB" dirty="0"/>
              <a:t>I have sent you the CCF on the e-mail. When we get the call, please scan it. And above all, have confidence. Ruth and I have been working with it for over a year now and we are convinced we are doing everything, so please don’t be alarmed, but do be au fait with it. </a:t>
            </a:r>
          </a:p>
          <a:p>
            <a:r>
              <a:rPr lang="en-GB" dirty="0"/>
              <a:t>G-Doc: https://docs.google.com/document/d/1A5TUhn2XG0fPUgUkFtB0mEKwHpraRJpRZGQtXcexlfI/edit </a:t>
            </a:r>
          </a:p>
        </p:txBody>
      </p:sp>
      <p:sp>
        <p:nvSpPr>
          <p:cNvPr id="4" name="Slide Number Placeholder 3"/>
          <p:cNvSpPr>
            <a:spLocks noGrp="1"/>
          </p:cNvSpPr>
          <p:nvPr>
            <p:ph type="sldNum" sz="quarter" idx="5"/>
          </p:nvPr>
        </p:nvSpPr>
        <p:spPr/>
        <p:txBody>
          <a:bodyPr/>
          <a:lstStyle/>
          <a:p>
            <a:fld id="{BCCFAC08-6928-4010-9010-5B4F74B8A281}" type="slidenum">
              <a:rPr lang="en-GB" smtClean="0"/>
              <a:t>8</a:t>
            </a:fld>
            <a:endParaRPr lang="en-GB"/>
          </a:p>
        </p:txBody>
      </p:sp>
    </p:spTree>
    <p:extLst>
      <p:ext uri="{BB962C8B-B14F-4D97-AF65-F5344CB8AC3E}">
        <p14:creationId xmlns:p14="http://schemas.microsoft.com/office/powerpoint/2010/main" val="2319266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January onwards – and early signs are that everything is oddly fixated around the Core Content Framework. On the one hand we are told it is just part of ITE and that it is not an assessment model, on the other hand, all the Ofsted teams this term have fixated on it. Although QTS is gained by assessment vs the Teachers’ Standards, inspectors this term have been suggesting that they should not be mentioned until the end!</a:t>
            </a:r>
          </a:p>
          <a:p>
            <a:r>
              <a:rPr lang="en-GB" dirty="0"/>
              <a:t>I have sent you the CCF on the e-mail. When we get the call, please scan it. And above all, have confidence. Ruth and I have been working with it for over a year now and we are convinced we are doing everything, so please don’t be alarmed, but do be au fait with it. </a:t>
            </a:r>
          </a:p>
          <a:p>
            <a:r>
              <a:rPr lang="en-GB" dirty="0"/>
              <a:t>G-Doc: https://docs.google.com/document/d/1A5TUhn2XG0fPUgUkFtB0mEKwHpraRJpRZGQtXcexlfI/edit </a:t>
            </a:r>
          </a:p>
        </p:txBody>
      </p:sp>
      <p:sp>
        <p:nvSpPr>
          <p:cNvPr id="4" name="Slide Number Placeholder 3"/>
          <p:cNvSpPr>
            <a:spLocks noGrp="1"/>
          </p:cNvSpPr>
          <p:nvPr>
            <p:ph type="sldNum" sz="quarter" idx="5"/>
          </p:nvPr>
        </p:nvSpPr>
        <p:spPr/>
        <p:txBody>
          <a:bodyPr/>
          <a:lstStyle/>
          <a:p>
            <a:fld id="{BCCFAC08-6928-4010-9010-5B4F74B8A281}" type="slidenum">
              <a:rPr lang="en-GB" smtClean="0"/>
              <a:t>9</a:t>
            </a:fld>
            <a:endParaRPr lang="en-GB"/>
          </a:p>
        </p:txBody>
      </p:sp>
    </p:spTree>
    <p:extLst>
      <p:ext uri="{BB962C8B-B14F-4D97-AF65-F5344CB8AC3E}">
        <p14:creationId xmlns:p14="http://schemas.microsoft.com/office/powerpoint/2010/main" val="23493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3AA0-0295-4772-80BC-1961CE727D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5DA108-F51C-4B8C-8B74-C11D7F3B7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4B99D7-E4A5-4999-919C-D48A556579AD}"/>
              </a:ext>
            </a:extLst>
          </p:cNvPr>
          <p:cNvSpPr>
            <a:spLocks noGrp="1"/>
          </p:cNvSpPr>
          <p:nvPr>
            <p:ph type="dt" sz="half" idx="10"/>
          </p:nvPr>
        </p:nvSpPr>
        <p:spPr/>
        <p:txBody>
          <a:bodyPr/>
          <a:lstStyle/>
          <a:p>
            <a:fld id="{375AADA8-1695-4FCD-B478-30E5A946DD1A}" type="datetimeFigureOut">
              <a:rPr lang="en-GB" smtClean="0"/>
              <a:t>19/10/2022</a:t>
            </a:fld>
            <a:endParaRPr lang="en-GB"/>
          </a:p>
        </p:txBody>
      </p:sp>
      <p:sp>
        <p:nvSpPr>
          <p:cNvPr id="5" name="Footer Placeholder 4">
            <a:extLst>
              <a:ext uri="{FF2B5EF4-FFF2-40B4-BE49-F238E27FC236}">
                <a16:creationId xmlns:a16="http://schemas.microsoft.com/office/drawing/2014/main" id="{E6FE7A59-B9DB-4F67-8EA0-DC40D34C2D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F70CE9-E7F6-40FC-80A6-0F6F91766893}"/>
              </a:ext>
            </a:extLst>
          </p:cNvPr>
          <p:cNvSpPr>
            <a:spLocks noGrp="1"/>
          </p:cNvSpPr>
          <p:nvPr>
            <p:ph type="sldNum" sz="quarter" idx="12"/>
          </p:nvPr>
        </p:nvSpPr>
        <p:spPr/>
        <p:txBody>
          <a:bodyPr/>
          <a:lstStyle/>
          <a:p>
            <a:fld id="{859D392F-C1D3-4722-A19F-3A45046E4560}" type="slidenum">
              <a:rPr lang="en-GB" smtClean="0"/>
              <a:t>‹#›</a:t>
            </a:fld>
            <a:endParaRPr lang="en-GB"/>
          </a:p>
        </p:txBody>
      </p:sp>
    </p:spTree>
    <p:extLst>
      <p:ext uri="{BB962C8B-B14F-4D97-AF65-F5344CB8AC3E}">
        <p14:creationId xmlns:p14="http://schemas.microsoft.com/office/powerpoint/2010/main" val="254343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62D5-3827-4978-940D-EE7F05AB82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F5F22A-5087-4DD1-9483-7FBAD9CBF8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0D5D0D-8540-4AEA-91E3-C552DEEE0E74}"/>
              </a:ext>
            </a:extLst>
          </p:cNvPr>
          <p:cNvSpPr>
            <a:spLocks noGrp="1"/>
          </p:cNvSpPr>
          <p:nvPr>
            <p:ph type="dt" sz="half" idx="10"/>
          </p:nvPr>
        </p:nvSpPr>
        <p:spPr/>
        <p:txBody>
          <a:bodyPr/>
          <a:lstStyle/>
          <a:p>
            <a:fld id="{375AADA8-1695-4FCD-B478-30E5A946DD1A}" type="datetimeFigureOut">
              <a:rPr lang="en-GB" smtClean="0"/>
              <a:t>19/10/2022</a:t>
            </a:fld>
            <a:endParaRPr lang="en-GB"/>
          </a:p>
        </p:txBody>
      </p:sp>
      <p:sp>
        <p:nvSpPr>
          <p:cNvPr id="5" name="Footer Placeholder 4">
            <a:extLst>
              <a:ext uri="{FF2B5EF4-FFF2-40B4-BE49-F238E27FC236}">
                <a16:creationId xmlns:a16="http://schemas.microsoft.com/office/drawing/2014/main" id="{3B6FED63-C059-4122-93FC-34DCCB6D2D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213C36-3739-42DC-BF03-1A075FB7E5B7}"/>
              </a:ext>
            </a:extLst>
          </p:cNvPr>
          <p:cNvSpPr>
            <a:spLocks noGrp="1"/>
          </p:cNvSpPr>
          <p:nvPr>
            <p:ph type="sldNum" sz="quarter" idx="12"/>
          </p:nvPr>
        </p:nvSpPr>
        <p:spPr/>
        <p:txBody>
          <a:bodyPr/>
          <a:lstStyle/>
          <a:p>
            <a:fld id="{859D392F-C1D3-4722-A19F-3A45046E4560}" type="slidenum">
              <a:rPr lang="en-GB" smtClean="0"/>
              <a:t>‹#›</a:t>
            </a:fld>
            <a:endParaRPr lang="en-GB"/>
          </a:p>
        </p:txBody>
      </p:sp>
    </p:spTree>
    <p:extLst>
      <p:ext uri="{BB962C8B-B14F-4D97-AF65-F5344CB8AC3E}">
        <p14:creationId xmlns:p14="http://schemas.microsoft.com/office/powerpoint/2010/main" val="36634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CD86A0-C22D-412C-9BE2-CF4A91BBAA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08AD48-3989-43A8-BA58-9D21BD0043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1C5076-DBFB-4EDB-A932-260538BD584C}"/>
              </a:ext>
            </a:extLst>
          </p:cNvPr>
          <p:cNvSpPr>
            <a:spLocks noGrp="1"/>
          </p:cNvSpPr>
          <p:nvPr>
            <p:ph type="dt" sz="half" idx="10"/>
          </p:nvPr>
        </p:nvSpPr>
        <p:spPr/>
        <p:txBody>
          <a:bodyPr/>
          <a:lstStyle/>
          <a:p>
            <a:fld id="{375AADA8-1695-4FCD-B478-30E5A946DD1A}" type="datetimeFigureOut">
              <a:rPr lang="en-GB" smtClean="0"/>
              <a:t>19/10/2022</a:t>
            </a:fld>
            <a:endParaRPr lang="en-GB"/>
          </a:p>
        </p:txBody>
      </p:sp>
      <p:sp>
        <p:nvSpPr>
          <p:cNvPr id="5" name="Footer Placeholder 4">
            <a:extLst>
              <a:ext uri="{FF2B5EF4-FFF2-40B4-BE49-F238E27FC236}">
                <a16:creationId xmlns:a16="http://schemas.microsoft.com/office/drawing/2014/main" id="{2159F53D-DC3D-4C31-8D44-E3C0DA337E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077197-94C6-48CF-BE8A-254F7E3B7B7D}"/>
              </a:ext>
            </a:extLst>
          </p:cNvPr>
          <p:cNvSpPr>
            <a:spLocks noGrp="1"/>
          </p:cNvSpPr>
          <p:nvPr>
            <p:ph type="sldNum" sz="quarter" idx="12"/>
          </p:nvPr>
        </p:nvSpPr>
        <p:spPr/>
        <p:txBody>
          <a:bodyPr/>
          <a:lstStyle/>
          <a:p>
            <a:fld id="{859D392F-C1D3-4722-A19F-3A45046E4560}" type="slidenum">
              <a:rPr lang="en-GB" smtClean="0"/>
              <a:t>‹#›</a:t>
            </a:fld>
            <a:endParaRPr lang="en-GB"/>
          </a:p>
        </p:txBody>
      </p:sp>
    </p:spTree>
    <p:extLst>
      <p:ext uri="{BB962C8B-B14F-4D97-AF65-F5344CB8AC3E}">
        <p14:creationId xmlns:p14="http://schemas.microsoft.com/office/powerpoint/2010/main" val="211001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Presenta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4EC5-50DF-6C45-8E2D-E44401CA9342}"/>
              </a:ext>
            </a:extLst>
          </p:cNvPr>
          <p:cNvSpPr>
            <a:spLocks noGrp="1"/>
          </p:cNvSpPr>
          <p:nvPr>
            <p:ph type="ctrTitle" hasCustomPrompt="1"/>
          </p:nvPr>
        </p:nvSpPr>
        <p:spPr>
          <a:xfrm>
            <a:off x="390769" y="790903"/>
            <a:ext cx="6516347" cy="770913"/>
          </a:xfrm>
        </p:spPr>
        <p:txBody>
          <a:bodyPr>
            <a:normAutofit/>
          </a:bodyPr>
          <a:lstStyle>
            <a:lvl1pPr>
              <a:defRPr sz="3800" baseline="0"/>
            </a:lvl1pPr>
          </a:lstStyle>
          <a:p>
            <a:r>
              <a:rPr lang="en-GB"/>
              <a:t>Header style</a:t>
            </a:r>
            <a:endParaRPr lang="en-US"/>
          </a:p>
        </p:txBody>
      </p:sp>
      <p:sp>
        <p:nvSpPr>
          <p:cNvPr id="3" name="Subtitle 2">
            <a:extLst>
              <a:ext uri="{FF2B5EF4-FFF2-40B4-BE49-F238E27FC236}">
                <a16:creationId xmlns:a16="http://schemas.microsoft.com/office/drawing/2014/main" id="{A5A1EA79-7440-9F43-9AF2-D0B60CBBEF7C}"/>
              </a:ext>
            </a:extLst>
          </p:cNvPr>
          <p:cNvSpPr>
            <a:spLocks noGrp="1"/>
          </p:cNvSpPr>
          <p:nvPr>
            <p:ph type="subTitle" idx="1" hasCustomPrompt="1"/>
          </p:nvPr>
        </p:nvSpPr>
        <p:spPr>
          <a:xfrm>
            <a:off x="390769" y="1561815"/>
            <a:ext cx="6516347"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4" name="Text Placeholder 9">
            <a:extLst>
              <a:ext uri="{FF2B5EF4-FFF2-40B4-BE49-F238E27FC236}">
                <a16:creationId xmlns:a16="http://schemas.microsoft.com/office/drawing/2014/main" id="{CD73A215-5A0C-EF42-925E-614CD1B4A083}"/>
              </a:ext>
            </a:extLst>
          </p:cNvPr>
          <p:cNvSpPr>
            <a:spLocks noGrp="1"/>
          </p:cNvSpPr>
          <p:nvPr>
            <p:ph type="body" sz="quarter" idx="10" hasCustomPrompt="1"/>
          </p:nvPr>
        </p:nvSpPr>
        <p:spPr>
          <a:xfrm>
            <a:off x="390956" y="2120083"/>
            <a:ext cx="6516160" cy="484975"/>
          </a:xfrm>
        </p:spPr>
        <p:txBody>
          <a:bodyPr>
            <a:noAutofit/>
          </a:bodyPr>
          <a:lstStyle>
            <a:lvl1pPr>
              <a:defRPr sz="2000" cap="none" baseline="0"/>
            </a:lvl1pPr>
            <a:lvl2pPr marL="408334" indent="0">
              <a:buNone/>
              <a:defRPr/>
            </a:lvl2pPr>
            <a:lvl3pPr>
              <a:defRPr sz="2000"/>
            </a:lvl3pPr>
            <a:lvl4pPr>
              <a:defRPr sz="2000"/>
            </a:lvl4pPr>
            <a:lvl5pPr>
              <a:defRPr sz="2000"/>
            </a:lvl5pPr>
          </a:lstStyle>
          <a:p>
            <a:pPr lvl="0"/>
            <a:r>
              <a:rPr lang="en-GB"/>
              <a:t>Body text style</a:t>
            </a:r>
          </a:p>
        </p:txBody>
      </p:sp>
      <p:sp>
        <p:nvSpPr>
          <p:cNvPr id="5" name="Text Placeholder 11">
            <a:extLst>
              <a:ext uri="{FF2B5EF4-FFF2-40B4-BE49-F238E27FC236}">
                <a16:creationId xmlns:a16="http://schemas.microsoft.com/office/drawing/2014/main" id="{5E5353F3-428E-204F-853D-59770CC9023B}"/>
              </a:ext>
            </a:extLst>
          </p:cNvPr>
          <p:cNvSpPr>
            <a:spLocks noGrp="1"/>
          </p:cNvSpPr>
          <p:nvPr>
            <p:ph type="body" sz="quarter" idx="13" hasCustomPrompt="1"/>
          </p:nvPr>
        </p:nvSpPr>
        <p:spPr>
          <a:xfrm>
            <a:off x="390956" y="2605059"/>
            <a:ext cx="10964797" cy="3462043"/>
          </a:xfrm>
        </p:spPr>
        <p:txBody>
          <a:bodyPr>
            <a:noAutofit/>
          </a:bodyPr>
          <a:lstStyle>
            <a:lvl1pPr marL="0" indent="-266861">
              <a:buSzPct val="80000"/>
              <a:buFont typeface="Wingdings" charset="2"/>
              <a:buChar char="§"/>
              <a:defRPr sz="2000" cap="none"/>
            </a:lvl1pPr>
            <a:lvl2pPr>
              <a:defRPr sz="2000"/>
            </a:lvl2pPr>
            <a:lvl3pPr>
              <a:defRPr sz="2000"/>
            </a:lvl3pPr>
            <a:lvl4pPr>
              <a:defRPr/>
            </a:lvl4pPr>
          </a:lstStyle>
          <a:p>
            <a:pPr lvl="0"/>
            <a:r>
              <a:rPr lang="en-GB"/>
              <a:t>Bullet text style</a:t>
            </a:r>
          </a:p>
          <a:p>
            <a:pPr lvl="1"/>
            <a:r>
              <a:rPr lang="en-GB"/>
              <a:t>Style</a:t>
            </a:r>
          </a:p>
          <a:p>
            <a:pPr lvl="2"/>
            <a:r>
              <a:rPr lang="en-GB"/>
              <a:t>Style</a:t>
            </a:r>
          </a:p>
          <a:p>
            <a:pPr lvl="3"/>
            <a:r>
              <a:rPr lang="en-GB"/>
              <a:t>Style</a:t>
            </a:r>
          </a:p>
          <a:p>
            <a:pPr lvl="4"/>
            <a:r>
              <a:rPr lang="en-GB"/>
              <a:t>style</a:t>
            </a:r>
          </a:p>
        </p:txBody>
      </p:sp>
      <p:cxnSp>
        <p:nvCxnSpPr>
          <p:cNvPr id="6" name="Straight Connector 5">
            <a:extLst>
              <a:ext uri="{FF2B5EF4-FFF2-40B4-BE49-F238E27FC236}">
                <a16:creationId xmlns:a16="http://schemas.microsoft.com/office/drawing/2014/main" id="{B32367C5-9DC5-E54E-AD93-B3FB783E41B1}"/>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D36144A-1FF1-864A-9B42-41FE6B6FD2AF}"/>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2063071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Presenta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71713"/>
            <a:ext cx="10972800" cy="1143000"/>
          </a:xfrm>
        </p:spPr>
        <p:txBody>
          <a:bodyPr>
            <a:normAutofit/>
          </a:bodyPr>
          <a:lstStyle>
            <a:lvl1pPr>
              <a:defRPr sz="6186" baseline="0"/>
            </a:lvl1pPr>
          </a:lstStyle>
          <a:p>
            <a:r>
              <a:rPr lang="en-GB"/>
              <a:t>Presentation Title</a:t>
            </a:r>
            <a:endParaRPr lang="en-US"/>
          </a:p>
        </p:txBody>
      </p:sp>
    </p:spTree>
    <p:extLst>
      <p:ext uri="{BB962C8B-B14F-4D97-AF65-F5344CB8AC3E}">
        <p14:creationId xmlns:p14="http://schemas.microsoft.com/office/powerpoint/2010/main" val="425192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E2DF-C6C5-4B73-B254-98F946294D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7B6A8-B26C-4E7E-BD4C-B85679F669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2D5476-3B81-4C54-806C-5B142F699343}"/>
              </a:ext>
            </a:extLst>
          </p:cNvPr>
          <p:cNvSpPr>
            <a:spLocks noGrp="1"/>
          </p:cNvSpPr>
          <p:nvPr>
            <p:ph type="dt" sz="half" idx="10"/>
          </p:nvPr>
        </p:nvSpPr>
        <p:spPr/>
        <p:txBody>
          <a:bodyPr/>
          <a:lstStyle/>
          <a:p>
            <a:fld id="{375AADA8-1695-4FCD-B478-30E5A946DD1A}" type="datetimeFigureOut">
              <a:rPr lang="en-GB" smtClean="0"/>
              <a:t>19/10/2022</a:t>
            </a:fld>
            <a:endParaRPr lang="en-GB"/>
          </a:p>
        </p:txBody>
      </p:sp>
      <p:sp>
        <p:nvSpPr>
          <p:cNvPr id="5" name="Footer Placeholder 4">
            <a:extLst>
              <a:ext uri="{FF2B5EF4-FFF2-40B4-BE49-F238E27FC236}">
                <a16:creationId xmlns:a16="http://schemas.microsoft.com/office/drawing/2014/main" id="{7D21FE2D-C43D-40BF-A5FB-5A5874F56E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2800A5-2A6A-4073-9D01-40686866FC29}"/>
              </a:ext>
            </a:extLst>
          </p:cNvPr>
          <p:cNvSpPr>
            <a:spLocks noGrp="1"/>
          </p:cNvSpPr>
          <p:nvPr>
            <p:ph type="sldNum" sz="quarter" idx="12"/>
          </p:nvPr>
        </p:nvSpPr>
        <p:spPr/>
        <p:txBody>
          <a:bodyPr/>
          <a:lstStyle/>
          <a:p>
            <a:fld id="{859D392F-C1D3-4722-A19F-3A45046E4560}" type="slidenum">
              <a:rPr lang="en-GB" smtClean="0"/>
              <a:t>‹#›</a:t>
            </a:fld>
            <a:endParaRPr lang="en-GB"/>
          </a:p>
        </p:txBody>
      </p:sp>
    </p:spTree>
    <p:extLst>
      <p:ext uri="{BB962C8B-B14F-4D97-AF65-F5344CB8AC3E}">
        <p14:creationId xmlns:p14="http://schemas.microsoft.com/office/powerpoint/2010/main" val="389111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DF38-75F6-4584-9FB3-75135F6AF4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46B892-E4C1-4837-92D2-40DA53BAF8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FB8BBD-6E98-4633-803E-00AA68BC38BE}"/>
              </a:ext>
            </a:extLst>
          </p:cNvPr>
          <p:cNvSpPr>
            <a:spLocks noGrp="1"/>
          </p:cNvSpPr>
          <p:nvPr>
            <p:ph type="dt" sz="half" idx="10"/>
          </p:nvPr>
        </p:nvSpPr>
        <p:spPr/>
        <p:txBody>
          <a:bodyPr/>
          <a:lstStyle/>
          <a:p>
            <a:fld id="{375AADA8-1695-4FCD-B478-30E5A946DD1A}" type="datetimeFigureOut">
              <a:rPr lang="en-GB" smtClean="0"/>
              <a:t>19/10/2022</a:t>
            </a:fld>
            <a:endParaRPr lang="en-GB"/>
          </a:p>
        </p:txBody>
      </p:sp>
      <p:sp>
        <p:nvSpPr>
          <p:cNvPr id="5" name="Footer Placeholder 4">
            <a:extLst>
              <a:ext uri="{FF2B5EF4-FFF2-40B4-BE49-F238E27FC236}">
                <a16:creationId xmlns:a16="http://schemas.microsoft.com/office/drawing/2014/main" id="{80E0E479-9DDA-43B0-8167-3D6A12C19C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3A7DC4-1B9F-49FA-9D48-C7213B0D668A}"/>
              </a:ext>
            </a:extLst>
          </p:cNvPr>
          <p:cNvSpPr>
            <a:spLocks noGrp="1"/>
          </p:cNvSpPr>
          <p:nvPr>
            <p:ph type="sldNum" sz="quarter" idx="12"/>
          </p:nvPr>
        </p:nvSpPr>
        <p:spPr/>
        <p:txBody>
          <a:bodyPr/>
          <a:lstStyle/>
          <a:p>
            <a:fld id="{859D392F-C1D3-4722-A19F-3A45046E4560}" type="slidenum">
              <a:rPr lang="en-GB" smtClean="0"/>
              <a:t>‹#›</a:t>
            </a:fld>
            <a:endParaRPr lang="en-GB"/>
          </a:p>
        </p:txBody>
      </p:sp>
    </p:spTree>
    <p:extLst>
      <p:ext uri="{BB962C8B-B14F-4D97-AF65-F5344CB8AC3E}">
        <p14:creationId xmlns:p14="http://schemas.microsoft.com/office/powerpoint/2010/main" val="90272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C97E-92C3-43E7-B199-5620F19DA8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B7CB53-1C8A-4B77-916E-BB7D1D6CA7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E9EA9E-B4F6-48E1-BC5E-93BC815756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A1F677-6120-4294-A84B-5A3C08A943C8}"/>
              </a:ext>
            </a:extLst>
          </p:cNvPr>
          <p:cNvSpPr>
            <a:spLocks noGrp="1"/>
          </p:cNvSpPr>
          <p:nvPr>
            <p:ph type="dt" sz="half" idx="10"/>
          </p:nvPr>
        </p:nvSpPr>
        <p:spPr/>
        <p:txBody>
          <a:bodyPr/>
          <a:lstStyle/>
          <a:p>
            <a:fld id="{375AADA8-1695-4FCD-B478-30E5A946DD1A}" type="datetimeFigureOut">
              <a:rPr lang="en-GB" smtClean="0"/>
              <a:t>19/10/2022</a:t>
            </a:fld>
            <a:endParaRPr lang="en-GB"/>
          </a:p>
        </p:txBody>
      </p:sp>
      <p:sp>
        <p:nvSpPr>
          <p:cNvPr id="6" name="Footer Placeholder 5">
            <a:extLst>
              <a:ext uri="{FF2B5EF4-FFF2-40B4-BE49-F238E27FC236}">
                <a16:creationId xmlns:a16="http://schemas.microsoft.com/office/drawing/2014/main" id="{E9AA68EC-85AC-4270-B3EE-C3B349BFA1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81FD2E-7845-463C-811D-CCBCF7F477C3}"/>
              </a:ext>
            </a:extLst>
          </p:cNvPr>
          <p:cNvSpPr>
            <a:spLocks noGrp="1"/>
          </p:cNvSpPr>
          <p:nvPr>
            <p:ph type="sldNum" sz="quarter" idx="12"/>
          </p:nvPr>
        </p:nvSpPr>
        <p:spPr/>
        <p:txBody>
          <a:bodyPr/>
          <a:lstStyle/>
          <a:p>
            <a:fld id="{859D392F-C1D3-4722-A19F-3A45046E4560}" type="slidenum">
              <a:rPr lang="en-GB" smtClean="0"/>
              <a:t>‹#›</a:t>
            </a:fld>
            <a:endParaRPr lang="en-GB"/>
          </a:p>
        </p:txBody>
      </p:sp>
    </p:spTree>
    <p:extLst>
      <p:ext uri="{BB962C8B-B14F-4D97-AF65-F5344CB8AC3E}">
        <p14:creationId xmlns:p14="http://schemas.microsoft.com/office/powerpoint/2010/main" val="277632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717CD-4CC6-4091-B209-ACE5FA7BF1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967D49-4425-410D-AC03-26BD01A21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5A4A78-E835-4FE9-BA11-694D11C7C7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7D19A0-5503-45D9-BAAA-A2C580113E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D063B0-A967-47D5-BCB1-E4730CAF9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5A7589-244B-4537-864F-E00416C3917D}"/>
              </a:ext>
            </a:extLst>
          </p:cNvPr>
          <p:cNvSpPr>
            <a:spLocks noGrp="1"/>
          </p:cNvSpPr>
          <p:nvPr>
            <p:ph type="dt" sz="half" idx="10"/>
          </p:nvPr>
        </p:nvSpPr>
        <p:spPr/>
        <p:txBody>
          <a:bodyPr/>
          <a:lstStyle/>
          <a:p>
            <a:fld id="{375AADA8-1695-4FCD-B478-30E5A946DD1A}" type="datetimeFigureOut">
              <a:rPr lang="en-GB" smtClean="0"/>
              <a:t>19/10/2022</a:t>
            </a:fld>
            <a:endParaRPr lang="en-GB"/>
          </a:p>
        </p:txBody>
      </p:sp>
      <p:sp>
        <p:nvSpPr>
          <p:cNvPr id="8" name="Footer Placeholder 7">
            <a:extLst>
              <a:ext uri="{FF2B5EF4-FFF2-40B4-BE49-F238E27FC236}">
                <a16:creationId xmlns:a16="http://schemas.microsoft.com/office/drawing/2014/main" id="{6F08F292-9412-45BE-B99F-1EB8C5470B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C644AD-18F2-4AB7-803D-92DEDDEB4595}"/>
              </a:ext>
            </a:extLst>
          </p:cNvPr>
          <p:cNvSpPr>
            <a:spLocks noGrp="1"/>
          </p:cNvSpPr>
          <p:nvPr>
            <p:ph type="sldNum" sz="quarter" idx="12"/>
          </p:nvPr>
        </p:nvSpPr>
        <p:spPr/>
        <p:txBody>
          <a:bodyPr/>
          <a:lstStyle/>
          <a:p>
            <a:fld id="{859D392F-C1D3-4722-A19F-3A45046E4560}" type="slidenum">
              <a:rPr lang="en-GB" smtClean="0"/>
              <a:t>‹#›</a:t>
            </a:fld>
            <a:endParaRPr lang="en-GB"/>
          </a:p>
        </p:txBody>
      </p:sp>
    </p:spTree>
    <p:extLst>
      <p:ext uri="{BB962C8B-B14F-4D97-AF65-F5344CB8AC3E}">
        <p14:creationId xmlns:p14="http://schemas.microsoft.com/office/powerpoint/2010/main" val="126485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E0D1-57A1-4E81-B5F2-1125F1A4E6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886325-50A2-461E-9696-946DF32374F4}"/>
              </a:ext>
            </a:extLst>
          </p:cNvPr>
          <p:cNvSpPr>
            <a:spLocks noGrp="1"/>
          </p:cNvSpPr>
          <p:nvPr>
            <p:ph type="dt" sz="half" idx="10"/>
          </p:nvPr>
        </p:nvSpPr>
        <p:spPr/>
        <p:txBody>
          <a:bodyPr/>
          <a:lstStyle/>
          <a:p>
            <a:fld id="{375AADA8-1695-4FCD-B478-30E5A946DD1A}" type="datetimeFigureOut">
              <a:rPr lang="en-GB" smtClean="0"/>
              <a:t>19/10/2022</a:t>
            </a:fld>
            <a:endParaRPr lang="en-GB"/>
          </a:p>
        </p:txBody>
      </p:sp>
      <p:sp>
        <p:nvSpPr>
          <p:cNvPr id="4" name="Footer Placeholder 3">
            <a:extLst>
              <a:ext uri="{FF2B5EF4-FFF2-40B4-BE49-F238E27FC236}">
                <a16:creationId xmlns:a16="http://schemas.microsoft.com/office/drawing/2014/main" id="{A2FFF544-8E07-4C8C-966C-6334DCBEE2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DCAED7-33CF-40A2-B5AE-DDCA128DA54F}"/>
              </a:ext>
            </a:extLst>
          </p:cNvPr>
          <p:cNvSpPr>
            <a:spLocks noGrp="1"/>
          </p:cNvSpPr>
          <p:nvPr>
            <p:ph type="sldNum" sz="quarter" idx="12"/>
          </p:nvPr>
        </p:nvSpPr>
        <p:spPr/>
        <p:txBody>
          <a:bodyPr/>
          <a:lstStyle/>
          <a:p>
            <a:fld id="{859D392F-C1D3-4722-A19F-3A45046E4560}" type="slidenum">
              <a:rPr lang="en-GB" smtClean="0"/>
              <a:t>‹#›</a:t>
            </a:fld>
            <a:endParaRPr lang="en-GB"/>
          </a:p>
        </p:txBody>
      </p:sp>
    </p:spTree>
    <p:extLst>
      <p:ext uri="{BB962C8B-B14F-4D97-AF65-F5344CB8AC3E}">
        <p14:creationId xmlns:p14="http://schemas.microsoft.com/office/powerpoint/2010/main" val="242763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575FE-AED0-4DEB-9B4F-3A4322960397}"/>
              </a:ext>
            </a:extLst>
          </p:cNvPr>
          <p:cNvSpPr>
            <a:spLocks noGrp="1"/>
          </p:cNvSpPr>
          <p:nvPr>
            <p:ph type="dt" sz="half" idx="10"/>
          </p:nvPr>
        </p:nvSpPr>
        <p:spPr/>
        <p:txBody>
          <a:bodyPr/>
          <a:lstStyle/>
          <a:p>
            <a:fld id="{375AADA8-1695-4FCD-B478-30E5A946DD1A}" type="datetimeFigureOut">
              <a:rPr lang="en-GB" smtClean="0"/>
              <a:t>19/10/2022</a:t>
            </a:fld>
            <a:endParaRPr lang="en-GB"/>
          </a:p>
        </p:txBody>
      </p:sp>
      <p:sp>
        <p:nvSpPr>
          <p:cNvPr id="3" name="Footer Placeholder 2">
            <a:extLst>
              <a:ext uri="{FF2B5EF4-FFF2-40B4-BE49-F238E27FC236}">
                <a16:creationId xmlns:a16="http://schemas.microsoft.com/office/drawing/2014/main" id="{E62DA218-A04A-46DE-90F5-F97AF8D395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76FE99-2D2E-4213-94DB-816BD271418C}"/>
              </a:ext>
            </a:extLst>
          </p:cNvPr>
          <p:cNvSpPr>
            <a:spLocks noGrp="1"/>
          </p:cNvSpPr>
          <p:nvPr>
            <p:ph type="sldNum" sz="quarter" idx="12"/>
          </p:nvPr>
        </p:nvSpPr>
        <p:spPr/>
        <p:txBody>
          <a:bodyPr/>
          <a:lstStyle/>
          <a:p>
            <a:fld id="{859D392F-C1D3-4722-A19F-3A45046E4560}" type="slidenum">
              <a:rPr lang="en-GB" smtClean="0"/>
              <a:t>‹#›</a:t>
            </a:fld>
            <a:endParaRPr lang="en-GB"/>
          </a:p>
        </p:txBody>
      </p:sp>
    </p:spTree>
    <p:extLst>
      <p:ext uri="{BB962C8B-B14F-4D97-AF65-F5344CB8AC3E}">
        <p14:creationId xmlns:p14="http://schemas.microsoft.com/office/powerpoint/2010/main" val="157924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87C2-4419-44AB-91C7-BED197B62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1D0740-499E-4C7D-8E50-5ECAED9C4F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84AAB2-54E2-428D-9D6C-A1975F762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89BCCA-63E7-43AC-A61A-4B356862BF01}"/>
              </a:ext>
            </a:extLst>
          </p:cNvPr>
          <p:cNvSpPr>
            <a:spLocks noGrp="1"/>
          </p:cNvSpPr>
          <p:nvPr>
            <p:ph type="dt" sz="half" idx="10"/>
          </p:nvPr>
        </p:nvSpPr>
        <p:spPr/>
        <p:txBody>
          <a:bodyPr/>
          <a:lstStyle/>
          <a:p>
            <a:fld id="{375AADA8-1695-4FCD-B478-30E5A946DD1A}" type="datetimeFigureOut">
              <a:rPr lang="en-GB" smtClean="0"/>
              <a:t>19/10/2022</a:t>
            </a:fld>
            <a:endParaRPr lang="en-GB"/>
          </a:p>
        </p:txBody>
      </p:sp>
      <p:sp>
        <p:nvSpPr>
          <p:cNvPr id="6" name="Footer Placeholder 5">
            <a:extLst>
              <a:ext uri="{FF2B5EF4-FFF2-40B4-BE49-F238E27FC236}">
                <a16:creationId xmlns:a16="http://schemas.microsoft.com/office/drawing/2014/main" id="{D274A378-34E8-453B-96F1-A2F6FA5F7F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3AA076-0F2D-40D1-ACC6-42B9FF7D8D5B}"/>
              </a:ext>
            </a:extLst>
          </p:cNvPr>
          <p:cNvSpPr>
            <a:spLocks noGrp="1"/>
          </p:cNvSpPr>
          <p:nvPr>
            <p:ph type="sldNum" sz="quarter" idx="12"/>
          </p:nvPr>
        </p:nvSpPr>
        <p:spPr/>
        <p:txBody>
          <a:bodyPr/>
          <a:lstStyle/>
          <a:p>
            <a:fld id="{859D392F-C1D3-4722-A19F-3A45046E4560}" type="slidenum">
              <a:rPr lang="en-GB" smtClean="0"/>
              <a:t>‹#›</a:t>
            </a:fld>
            <a:endParaRPr lang="en-GB"/>
          </a:p>
        </p:txBody>
      </p:sp>
    </p:spTree>
    <p:extLst>
      <p:ext uri="{BB962C8B-B14F-4D97-AF65-F5344CB8AC3E}">
        <p14:creationId xmlns:p14="http://schemas.microsoft.com/office/powerpoint/2010/main" val="62938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B972-64D4-4213-8D6C-4CBC5A3C2F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1595FC-7DFB-4F38-9B72-7E444679B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81FC2E-0C2B-4190-BE8A-ECDF827F7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03DC5-8215-47F0-B746-D2D15EA47313}"/>
              </a:ext>
            </a:extLst>
          </p:cNvPr>
          <p:cNvSpPr>
            <a:spLocks noGrp="1"/>
          </p:cNvSpPr>
          <p:nvPr>
            <p:ph type="dt" sz="half" idx="10"/>
          </p:nvPr>
        </p:nvSpPr>
        <p:spPr/>
        <p:txBody>
          <a:bodyPr/>
          <a:lstStyle/>
          <a:p>
            <a:fld id="{375AADA8-1695-4FCD-B478-30E5A946DD1A}" type="datetimeFigureOut">
              <a:rPr lang="en-GB" smtClean="0"/>
              <a:t>19/10/2022</a:t>
            </a:fld>
            <a:endParaRPr lang="en-GB"/>
          </a:p>
        </p:txBody>
      </p:sp>
      <p:sp>
        <p:nvSpPr>
          <p:cNvPr id="6" name="Footer Placeholder 5">
            <a:extLst>
              <a:ext uri="{FF2B5EF4-FFF2-40B4-BE49-F238E27FC236}">
                <a16:creationId xmlns:a16="http://schemas.microsoft.com/office/drawing/2014/main" id="{EC660132-FD27-44EE-BBCC-4945B9088B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886BD9-60DD-45C9-ADA0-7963D05D3510}"/>
              </a:ext>
            </a:extLst>
          </p:cNvPr>
          <p:cNvSpPr>
            <a:spLocks noGrp="1"/>
          </p:cNvSpPr>
          <p:nvPr>
            <p:ph type="sldNum" sz="quarter" idx="12"/>
          </p:nvPr>
        </p:nvSpPr>
        <p:spPr/>
        <p:txBody>
          <a:bodyPr/>
          <a:lstStyle/>
          <a:p>
            <a:fld id="{859D392F-C1D3-4722-A19F-3A45046E4560}" type="slidenum">
              <a:rPr lang="en-GB" smtClean="0"/>
              <a:t>‹#›</a:t>
            </a:fld>
            <a:endParaRPr lang="en-GB"/>
          </a:p>
        </p:txBody>
      </p:sp>
    </p:spTree>
    <p:extLst>
      <p:ext uri="{BB962C8B-B14F-4D97-AF65-F5344CB8AC3E}">
        <p14:creationId xmlns:p14="http://schemas.microsoft.com/office/powerpoint/2010/main" val="417720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B1256A-D972-4E21-B45F-DB7425B87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B90BFA-61C6-4D06-B747-5E6CB9D841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958086-0DCB-4C74-8525-AF170084D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AADA8-1695-4FCD-B478-30E5A946DD1A}" type="datetimeFigureOut">
              <a:rPr lang="en-GB" smtClean="0"/>
              <a:t>19/10/2022</a:t>
            </a:fld>
            <a:endParaRPr lang="en-GB"/>
          </a:p>
        </p:txBody>
      </p:sp>
      <p:sp>
        <p:nvSpPr>
          <p:cNvPr id="5" name="Footer Placeholder 4">
            <a:extLst>
              <a:ext uri="{FF2B5EF4-FFF2-40B4-BE49-F238E27FC236}">
                <a16:creationId xmlns:a16="http://schemas.microsoft.com/office/drawing/2014/main" id="{95977C81-9525-4337-8EC5-53907862B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67E43A-C1D7-496B-BB52-3CDC476F41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D392F-C1D3-4722-A19F-3A45046E4560}" type="slidenum">
              <a:rPr lang="en-GB" smtClean="0"/>
              <a:t>‹#›</a:t>
            </a:fld>
            <a:endParaRPr lang="en-GB"/>
          </a:p>
        </p:txBody>
      </p:sp>
    </p:spTree>
    <p:extLst>
      <p:ext uri="{BB962C8B-B14F-4D97-AF65-F5344CB8AC3E}">
        <p14:creationId xmlns:p14="http://schemas.microsoft.com/office/powerpoint/2010/main" val="2664454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hyperlink" Target="https://yorkclio.com/2022/05/13/teaching-gypsy-roma-and-traveller-history/" TargetMode="External"/><Relationship Id="rId3" Type="http://schemas.openxmlformats.org/officeDocument/2006/relationships/hyperlink" Target="https://www.history.org.uk/secondary/categories/380/module/8763/teaching-for-beginners" TargetMode="External"/><Relationship Id="rId7" Type="http://schemas.openxmlformats.org/officeDocument/2006/relationships/hyperlink" Target="https://www.history.org.uk/secondary/categories/404/news/3700/historical-fiction-lis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www.youtube.com/channel/UCYFJlVFdSpd-N69KU02oo7g" TargetMode="External"/><Relationship Id="rId5" Type="http://schemas.openxmlformats.org/officeDocument/2006/relationships/hyperlink" Target="https://www.history.org.uk/secondary/categories/514/news/3886/the-great-debate-2023" TargetMode="External"/><Relationship Id="rId4" Type="http://schemas.openxmlformats.org/officeDocument/2006/relationships/hyperlink" Target="https://www.history.org.uk/secondary/resource/9676/historical-anniversaries-calendar" TargetMode="External"/><Relationship Id="rId9" Type="http://schemas.openxmlformats.org/officeDocument/2006/relationships/hyperlink" Target="https://www.history.org.uk/secondary/module/8813/early-career-development-program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NnIc7oRcoc0OFMOQifZp0i76PycaW7noQT04SMAYk_I/edit#heading=h.gjdgxs" TargetMode="External"/><Relationship Id="rId2" Type="http://schemas.openxmlformats.org/officeDocument/2006/relationships/hyperlink" Target="https://www.york.ac.uk/education/pgce/trainees/forms/" TargetMode="External"/><Relationship Id="rId1" Type="http://schemas.openxmlformats.org/officeDocument/2006/relationships/slideLayout" Target="../slideLayouts/slideLayout12.xml"/><Relationship Id="rId4" Type="http://schemas.openxmlformats.org/officeDocument/2006/relationships/hyperlink" Target="https://www.history.org.uk/secondary/categories/380/module/8767/beginning-teachers-professional-learning/10363/312-support-in-the-first-history-teaching-pos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1AF57920-EC3A-9C41-B0FE-81E13345DFB9}"/>
              </a:ext>
            </a:extLst>
          </p:cNvPr>
          <p:cNvSpPr>
            <a:spLocks noGrp="1"/>
          </p:cNvSpPr>
          <p:nvPr>
            <p:ph type="title"/>
          </p:nvPr>
        </p:nvSpPr>
        <p:spPr/>
        <p:txBody>
          <a:bodyPr>
            <a:normAutofit fontScale="90000"/>
          </a:bodyPr>
          <a:lstStyle/>
          <a:p>
            <a:r>
              <a:rPr lang="en-US" dirty="0"/>
              <a:t>PGCE History Mentors’ Meeting</a:t>
            </a:r>
            <a:br>
              <a:rPr lang="en-US" dirty="0"/>
            </a:br>
            <a:r>
              <a:rPr lang="en-US" dirty="0"/>
              <a:t>October 2022</a:t>
            </a:r>
          </a:p>
        </p:txBody>
      </p:sp>
    </p:spTree>
    <p:extLst>
      <p:ext uri="{BB962C8B-B14F-4D97-AF65-F5344CB8AC3E}">
        <p14:creationId xmlns:p14="http://schemas.microsoft.com/office/powerpoint/2010/main" val="589661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p:txBody>
          <a:bodyPr>
            <a:normAutofit/>
          </a:bodyPr>
          <a:lstStyle/>
          <a:p>
            <a:r>
              <a:rPr lang="en-GB" dirty="0"/>
              <a:t>From the </a:t>
            </a:r>
            <a:r>
              <a:rPr lang="en-GB"/>
              <a:t>history teaching world</a:t>
            </a:r>
            <a:endParaRPr lang="en-US" dirty="0"/>
          </a:p>
        </p:txBody>
      </p:sp>
      <p:sp>
        <p:nvSpPr>
          <p:cNvPr id="8" name="Text Placeholder 6">
            <a:extLst>
              <a:ext uri="{FF2B5EF4-FFF2-40B4-BE49-F238E27FC236}">
                <a16:creationId xmlns:a16="http://schemas.microsoft.com/office/drawing/2014/main" id="{DECC921A-5508-40DA-8200-6F6F18BF2761}"/>
              </a:ext>
            </a:extLst>
          </p:cNvPr>
          <p:cNvSpPr txBox="1">
            <a:spLocks/>
          </p:cNvSpPr>
          <p:nvPr/>
        </p:nvSpPr>
        <p:spPr>
          <a:xfrm>
            <a:off x="390769" y="1945840"/>
            <a:ext cx="10964797" cy="3462043"/>
          </a:xfrm>
          <a:prstGeom prst="rect">
            <a:avLst/>
          </a:prstGeom>
        </p:spPr>
        <p:txBody>
          <a:bodyPr vert="horz" lIns="81666" tIns="40833" rIns="81666" bIns="40833" rtlCol="0">
            <a:noAutofit/>
          </a:bodyPr>
          <a:lstStyle>
            <a:lvl1pPr marL="0" indent="-266861" algn="l" defTabSz="408334" rtl="0" eaLnBrk="1" latinLnBrk="0" hangingPunct="1">
              <a:spcBef>
                <a:spcPct val="20000"/>
              </a:spcBef>
              <a:buSzPct val="80000"/>
              <a:buFont typeface="Wingdings" charset="2"/>
              <a:buChar char="§"/>
              <a:defRPr sz="2000" kern="1200" cap="none" baseline="0">
                <a:solidFill>
                  <a:srgbClr val="25303B"/>
                </a:solidFill>
                <a:latin typeface="+mn-lt"/>
                <a:ea typeface="+mn-ea"/>
                <a:cs typeface="+mn-cs"/>
              </a:defRPr>
            </a:lvl1pPr>
            <a:lvl2pPr marL="663543" indent="-255209" algn="l" defTabSz="408334" rtl="0" eaLnBrk="1" latinLnBrk="0" hangingPunct="1">
              <a:spcBef>
                <a:spcPct val="20000"/>
              </a:spcBef>
              <a:buFont typeface="Arial"/>
              <a:buChar char="–"/>
              <a:defRPr sz="2000" kern="1200">
                <a:solidFill>
                  <a:schemeClr val="tx1"/>
                </a:solidFill>
                <a:latin typeface="+mn-lt"/>
                <a:ea typeface="+mn-ea"/>
                <a:cs typeface="+mn-cs"/>
              </a:defRPr>
            </a:lvl2pPr>
            <a:lvl3pPr marL="1020835" indent="-204168" algn="l" defTabSz="408334" rtl="0" eaLnBrk="1" latinLnBrk="0" hangingPunct="1">
              <a:spcBef>
                <a:spcPct val="20000"/>
              </a:spcBef>
              <a:buFont typeface="Arial"/>
              <a:buChar char="•"/>
              <a:defRPr sz="2000" kern="1200">
                <a:solidFill>
                  <a:schemeClr val="tx1"/>
                </a:solidFill>
                <a:latin typeface="+mn-lt"/>
                <a:ea typeface="+mn-ea"/>
                <a:cs typeface="+mn-cs"/>
              </a:defRPr>
            </a:lvl3pPr>
            <a:lvl4pPr marL="1429168" indent="-204168" algn="l" defTabSz="408334" rtl="0" eaLnBrk="1" latinLnBrk="0" hangingPunct="1">
              <a:spcBef>
                <a:spcPct val="20000"/>
              </a:spcBef>
              <a:buFont typeface="Arial"/>
              <a:buChar char="–"/>
              <a:defRPr sz="1800" kern="1200">
                <a:solidFill>
                  <a:schemeClr val="tx1"/>
                </a:solidFill>
                <a:latin typeface="+mn-lt"/>
                <a:ea typeface="+mn-ea"/>
                <a:cs typeface="+mn-cs"/>
              </a:defRPr>
            </a:lvl4pPr>
            <a:lvl5pPr marL="1837503" indent="-204168" algn="l" defTabSz="408334" rtl="0" eaLnBrk="1" latinLnBrk="0" hangingPunct="1">
              <a:spcBef>
                <a:spcPct val="20000"/>
              </a:spcBef>
              <a:buFont typeface="Arial"/>
              <a:buChar char="»"/>
              <a:defRPr sz="1800" kern="1200">
                <a:solidFill>
                  <a:schemeClr val="tx1"/>
                </a:solidFill>
                <a:latin typeface="+mn-lt"/>
                <a:ea typeface="+mn-ea"/>
                <a:cs typeface="+mn-cs"/>
              </a:defRPr>
            </a:lvl5pPr>
            <a:lvl6pPr marL="2245835" indent="-204168" algn="l" defTabSz="408334" rtl="0" eaLnBrk="1" latinLnBrk="0" hangingPunct="1">
              <a:spcBef>
                <a:spcPct val="20000"/>
              </a:spcBef>
              <a:buFont typeface="Arial"/>
              <a:buChar char="•"/>
              <a:defRPr sz="1800" kern="1200">
                <a:solidFill>
                  <a:schemeClr val="tx1"/>
                </a:solidFill>
                <a:latin typeface="+mn-lt"/>
                <a:ea typeface="+mn-ea"/>
                <a:cs typeface="+mn-cs"/>
              </a:defRPr>
            </a:lvl6pPr>
            <a:lvl7pPr marL="2654170" indent="-204168" algn="l" defTabSz="408334" rtl="0" eaLnBrk="1" latinLnBrk="0" hangingPunct="1">
              <a:spcBef>
                <a:spcPct val="20000"/>
              </a:spcBef>
              <a:buFont typeface="Arial"/>
              <a:buChar char="•"/>
              <a:defRPr sz="1800" kern="1200">
                <a:solidFill>
                  <a:schemeClr val="tx1"/>
                </a:solidFill>
                <a:latin typeface="+mn-lt"/>
                <a:ea typeface="+mn-ea"/>
                <a:cs typeface="+mn-cs"/>
              </a:defRPr>
            </a:lvl7pPr>
            <a:lvl8pPr marL="3062504" indent="-204168" algn="l" defTabSz="408334" rtl="0" eaLnBrk="1" latinLnBrk="0" hangingPunct="1">
              <a:spcBef>
                <a:spcPct val="20000"/>
              </a:spcBef>
              <a:buFont typeface="Arial"/>
              <a:buChar char="•"/>
              <a:defRPr sz="1800" kern="1200">
                <a:solidFill>
                  <a:schemeClr val="tx1"/>
                </a:solidFill>
                <a:latin typeface="+mn-lt"/>
                <a:ea typeface="+mn-ea"/>
                <a:cs typeface="+mn-cs"/>
              </a:defRPr>
            </a:lvl8pPr>
            <a:lvl9pPr marL="3470838" indent="-204168" algn="l" defTabSz="408334" rtl="0" eaLnBrk="1" latinLnBrk="0" hangingPunct="1">
              <a:spcBef>
                <a:spcPct val="20000"/>
              </a:spcBef>
              <a:buFont typeface="Arial"/>
              <a:buChar char="•"/>
              <a:defRPr sz="1800" kern="1200">
                <a:solidFill>
                  <a:schemeClr val="tx1"/>
                </a:solidFill>
                <a:latin typeface="+mn-lt"/>
                <a:ea typeface="+mn-ea"/>
                <a:cs typeface="+mn-cs"/>
              </a:defRPr>
            </a:lvl9pPr>
          </a:lstStyle>
          <a:p>
            <a:pPr marL="342900" indent="-342900"/>
            <a:r>
              <a:rPr lang="en-US" dirty="0"/>
              <a:t>If spot trainee ‘gaps’ need help to fill: </a:t>
            </a:r>
            <a:r>
              <a:rPr lang="en-US" dirty="0">
                <a:hlinkClick r:id="rId3"/>
              </a:rPr>
              <a:t>https://www.history.org.uk/secondary/categories/380/module/8763/teaching-for-beginners</a:t>
            </a:r>
            <a:r>
              <a:rPr lang="en-US" dirty="0"/>
              <a:t> </a:t>
            </a:r>
          </a:p>
          <a:p>
            <a:pPr marL="342900" indent="-342900"/>
            <a:r>
              <a:rPr lang="en-US" dirty="0"/>
              <a:t>Historical Anniversaries calendar: </a:t>
            </a:r>
            <a:r>
              <a:rPr lang="en-US" dirty="0">
                <a:hlinkClick r:id="rId4"/>
              </a:rPr>
              <a:t>https://www.history.org.uk/secondary/resource/9676/historical-anniversaries-calendar</a:t>
            </a:r>
            <a:r>
              <a:rPr lang="en-US" dirty="0"/>
              <a:t> </a:t>
            </a:r>
          </a:p>
          <a:p>
            <a:pPr marL="342900" indent="-342900"/>
            <a:r>
              <a:rPr lang="en-US" dirty="0"/>
              <a:t>HA Great Debate – local round 6pm Monday 30 January: </a:t>
            </a:r>
            <a:r>
              <a:rPr lang="en-US" dirty="0">
                <a:hlinkClick r:id="rId5"/>
              </a:rPr>
              <a:t>https://www.history.org.uk/secondary/categories/514/news/3886/the-great-debate-2023</a:t>
            </a:r>
            <a:r>
              <a:rPr lang="en-US" dirty="0"/>
              <a:t> </a:t>
            </a:r>
          </a:p>
          <a:p>
            <a:pPr marL="342900" indent="-342900"/>
            <a:r>
              <a:rPr lang="en-US" dirty="0"/>
              <a:t>Be Bold History Network history CPD films: </a:t>
            </a:r>
            <a:r>
              <a:rPr lang="en-US" dirty="0">
                <a:hlinkClick r:id="rId6"/>
              </a:rPr>
              <a:t>https://www.youtube.com/channel/UCYFJlVFdSpd-N69KU02oo7g</a:t>
            </a:r>
            <a:r>
              <a:rPr lang="en-US" dirty="0"/>
              <a:t> </a:t>
            </a:r>
          </a:p>
          <a:p>
            <a:pPr marL="342900" indent="-342900"/>
            <a:r>
              <a:rPr lang="en-US" dirty="0"/>
              <a:t>Updated Historical Fiction list: </a:t>
            </a:r>
            <a:r>
              <a:rPr lang="en-US" dirty="0">
                <a:hlinkClick r:id="rId7"/>
              </a:rPr>
              <a:t>https://www.history.org.uk/secondary/categories/404/news/3700/historical-fiction-list</a:t>
            </a:r>
            <a:r>
              <a:rPr lang="en-US" dirty="0"/>
              <a:t> </a:t>
            </a:r>
          </a:p>
          <a:p>
            <a:pPr marL="342900" indent="-342900"/>
            <a:r>
              <a:rPr lang="en-US" dirty="0"/>
              <a:t>GRT history resources via </a:t>
            </a:r>
            <a:r>
              <a:rPr lang="en-US" dirty="0" err="1"/>
              <a:t>YorkClio</a:t>
            </a:r>
            <a:r>
              <a:rPr lang="en-US" dirty="0"/>
              <a:t>: </a:t>
            </a:r>
            <a:r>
              <a:rPr lang="en-US" dirty="0">
                <a:hlinkClick r:id="rId8"/>
              </a:rPr>
              <a:t>https://yorkclio.com/2022/05/13/teaching-gypsy-roma-and-traveller-history/</a:t>
            </a:r>
            <a:r>
              <a:rPr lang="en-US" dirty="0"/>
              <a:t> </a:t>
            </a:r>
          </a:p>
          <a:p>
            <a:pPr marL="342900" indent="-342900"/>
            <a:r>
              <a:rPr lang="en-US" dirty="0"/>
              <a:t>Early Career Development </a:t>
            </a:r>
            <a:r>
              <a:rPr lang="en-US" dirty="0" err="1"/>
              <a:t>Programme</a:t>
            </a:r>
            <a:r>
              <a:rPr lang="en-US" dirty="0"/>
              <a:t>: </a:t>
            </a:r>
            <a:r>
              <a:rPr lang="en-US" dirty="0">
                <a:hlinkClick r:id="rId9"/>
              </a:rPr>
              <a:t>https://www.history.org.uk/secondary/module/8813/early-career-development-programme</a:t>
            </a:r>
            <a:r>
              <a:rPr lang="en-US" dirty="0"/>
              <a:t> </a:t>
            </a:r>
          </a:p>
          <a:p>
            <a:pPr marL="342900" indent="-342900"/>
            <a:endParaRPr lang="en-US" dirty="0"/>
          </a:p>
          <a:p>
            <a:pPr indent="0" algn="ctr">
              <a:buNone/>
            </a:pPr>
            <a:endParaRPr lang="en-US" b="1" dirty="0"/>
          </a:p>
        </p:txBody>
      </p:sp>
    </p:spTree>
    <p:extLst>
      <p:ext uri="{BB962C8B-B14F-4D97-AF65-F5344CB8AC3E}">
        <p14:creationId xmlns:p14="http://schemas.microsoft.com/office/powerpoint/2010/main" val="119616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34B65-475F-4712-72CF-CA90ED2AAFFF}"/>
              </a:ext>
            </a:extLst>
          </p:cNvPr>
          <p:cNvSpPr>
            <a:spLocks noGrp="1"/>
          </p:cNvSpPr>
          <p:nvPr>
            <p:ph type="ctrTitle"/>
          </p:nvPr>
        </p:nvSpPr>
        <p:spPr/>
        <p:txBody>
          <a:bodyPr/>
          <a:lstStyle/>
          <a:p>
            <a:r>
              <a:rPr lang="en-GB" dirty="0"/>
              <a:t>Links from the chat</a:t>
            </a:r>
          </a:p>
        </p:txBody>
      </p:sp>
      <p:sp>
        <p:nvSpPr>
          <p:cNvPr id="5" name="Text Placeholder 4">
            <a:extLst>
              <a:ext uri="{FF2B5EF4-FFF2-40B4-BE49-F238E27FC236}">
                <a16:creationId xmlns:a16="http://schemas.microsoft.com/office/drawing/2014/main" id="{2588A111-9763-E998-F502-87F6CEDE419B}"/>
              </a:ext>
            </a:extLst>
          </p:cNvPr>
          <p:cNvSpPr>
            <a:spLocks noGrp="1"/>
          </p:cNvSpPr>
          <p:nvPr>
            <p:ph type="body" sz="quarter" idx="13"/>
          </p:nvPr>
        </p:nvSpPr>
        <p:spPr>
          <a:xfrm>
            <a:off x="390956" y="1786271"/>
            <a:ext cx="10964797" cy="4280832"/>
          </a:xfrm>
        </p:spPr>
        <p:txBody>
          <a:bodyPr/>
          <a:lstStyle/>
          <a:p>
            <a:r>
              <a:rPr lang="en-GB" dirty="0"/>
              <a:t>The observation forms: </a:t>
            </a:r>
            <a:r>
              <a:rPr lang="en-GB" dirty="0">
                <a:hlinkClick r:id="rId2"/>
              </a:rPr>
              <a:t>https://www.york.ac.uk/education/pgce/trainees/forms/</a:t>
            </a:r>
            <a:endParaRPr lang="en-GB" dirty="0"/>
          </a:p>
          <a:p>
            <a:endParaRPr lang="en-GB" dirty="0">
              <a:hlinkClick r:id="rId3"/>
            </a:endParaRPr>
          </a:p>
          <a:p>
            <a:r>
              <a:rPr lang="en-GB" dirty="0"/>
              <a:t>The shared reading: </a:t>
            </a:r>
            <a:r>
              <a:rPr lang="en-GB" dirty="0">
                <a:hlinkClick r:id="rId3"/>
              </a:rPr>
              <a:t>https://docs.google.com/document/d/1NnIc7oRcoc0OFMOQifZp0i76PycaW7noQT04SMAYk_I/edit#heading=h.gjdgxs</a:t>
            </a:r>
            <a:endParaRPr lang="en-GB" dirty="0"/>
          </a:p>
          <a:p>
            <a:endParaRPr lang="en-GB" dirty="0"/>
          </a:p>
          <a:p>
            <a:r>
              <a:rPr lang="en-GB" dirty="0"/>
              <a:t>The Beginning Teacher RAG rating doc that has links to the HA site alongside problem </a:t>
            </a:r>
            <a:r>
              <a:rPr lang="en-GB"/>
              <a:t>areas identified – and also to the CCF/ECF parts: </a:t>
            </a:r>
            <a:r>
              <a:rPr lang="en-GB">
                <a:hlinkClick r:id="rId4"/>
              </a:rPr>
              <a:t>https://www.history.org.uk/secondary/categories/380/module/8767/beginning-teachers-professional-learning/10363/312-support-in-the-first-history-teaching-post</a:t>
            </a:r>
            <a:r>
              <a:rPr lang="en-GB"/>
              <a:t> </a:t>
            </a:r>
            <a:endParaRPr lang="en-GB" dirty="0"/>
          </a:p>
        </p:txBody>
      </p:sp>
    </p:spTree>
    <p:extLst>
      <p:ext uri="{BB962C8B-B14F-4D97-AF65-F5344CB8AC3E}">
        <p14:creationId xmlns:p14="http://schemas.microsoft.com/office/powerpoint/2010/main" val="205633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a:xfrm>
            <a:off x="390769" y="790903"/>
            <a:ext cx="6578649" cy="770913"/>
          </a:xfrm>
        </p:spPr>
        <p:txBody>
          <a:bodyPr>
            <a:normAutofit/>
          </a:bodyPr>
          <a:lstStyle/>
          <a:p>
            <a:r>
              <a:rPr lang="en-US" dirty="0"/>
              <a:t>2022-23: so far, so good! </a:t>
            </a:r>
          </a:p>
        </p:txBody>
      </p:sp>
      <p:sp>
        <p:nvSpPr>
          <p:cNvPr id="7" name="Text Placeholder 6">
            <a:extLst>
              <a:ext uri="{FF2B5EF4-FFF2-40B4-BE49-F238E27FC236}">
                <a16:creationId xmlns:a16="http://schemas.microsoft.com/office/drawing/2014/main" id="{4D66E9D1-CCC8-324E-887B-AB5DC5CB36AA}"/>
              </a:ext>
            </a:extLst>
          </p:cNvPr>
          <p:cNvSpPr>
            <a:spLocks noGrp="1"/>
          </p:cNvSpPr>
          <p:nvPr>
            <p:ph type="body" sz="quarter" idx="13"/>
          </p:nvPr>
        </p:nvSpPr>
        <p:spPr>
          <a:xfrm>
            <a:off x="390956" y="1681843"/>
            <a:ext cx="10964797" cy="4385259"/>
          </a:xfrm>
        </p:spPr>
        <p:txBody>
          <a:bodyPr/>
          <a:lstStyle/>
          <a:p>
            <a:pPr marL="571500" indent="-571500"/>
            <a:r>
              <a:rPr lang="en-US" dirty="0">
                <a:latin typeface="+mj-lt"/>
              </a:rPr>
              <a:t>Induction Week 12</a:t>
            </a:r>
            <a:r>
              <a:rPr lang="en-US" baseline="30000" dirty="0">
                <a:latin typeface="+mj-lt"/>
              </a:rPr>
              <a:t>th</a:t>
            </a:r>
            <a:r>
              <a:rPr lang="en-US" dirty="0">
                <a:latin typeface="+mj-lt"/>
              </a:rPr>
              <a:t> September – </a:t>
            </a:r>
            <a:r>
              <a:rPr lang="en-US" b="1" dirty="0">
                <a:latin typeface="+mj-lt"/>
              </a:rPr>
              <a:t>20 trainees (14 Core and 6 SD)</a:t>
            </a:r>
            <a:endParaRPr lang="en-US" dirty="0">
              <a:latin typeface="+mj-lt"/>
            </a:endParaRPr>
          </a:p>
          <a:p>
            <a:pPr marL="571500" indent="-571500"/>
            <a:r>
              <a:rPr lang="en-US" dirty="0">
                <a:latin typeface="+mj-lt"/>
              </a:rPr>
              <a:t>Trainees in school Tuesday and Thursday from 20</a:t>
            </a:r>
            <a:r>
              <a:rPr lang="en-US" baseline="30000" dirty="0">
                <a:latin typeface="+mj-lt"/>
              </a:rPr>
              <a:t>th</a:t>
            </a:r>
            <a:r>
              <a:rPr lang="en-US" dirty="0">
                <a:latin typeface="+mj-lt"/>
              </a:rPr>
              <a:t> September to 20</a:t>
            </a:r>
            <a:r>
              <a:rPr lang="en-US" baseline="30000" dirty="0">
                <a:latin typeface="+mj-lt"/>
              </a:rPr>
              <a:t>th</a:t>
            </a:r>
            <a:r>
              <a:rPr lang="en-US" dirty="0">
                <a:latin typeface="+mj-lt"/>
              </a:rPr>
              <a:t> October – </a:t>
            </a:r>
            <a:r>
              <a:rPr lang="en-US" b="1" dirty="0">
                <a:latin typeface="+mj-lt"/>
              </a:rPr>
              <a:t>Assignment One</a:t>
            </a:r>
          </a:p>
          <a:p>
            <a:pPr marL="571500" indent="-571500"/>
            <a:r>
              <a:rPr lang="en-US" b="1" dirty="0">
                <a:latin typeface="+mj-lt"/>
              </a:rPr>
              <a:t>Placement One Block One: Tuesday 1</a:t>
            </a:r>
            <a:r>
              <a:rPr lang="en-US" b="1" baseline="30000" dirty="0">
                <a:latin typeface="+mj-lt"/>
              </a:rPr>
              <a:t>st</a:t>
            </a:r>
            <a:r>
              <a:rPr lang="en-US" b="1" dirty="0">
                <a:latin typeface="+mj-lt"/>
              </a:rPr>
              <a:t> November to Friday 9</a:t>
            </a:r>
            <a:r>
              <a:rPr lang="en-US" b="1" baseline="30000" dirty="0">
                <a:latin typeface="+mj-lt"/>
              </a:rPr>
              <a:t>th</a:t>
            </a:r>
            <a:r>
              <a:rPr lang="en-US" b="1" dirty="0">
                <a:latin typeface="+mj-lt"/>
              </a:rPr>
              <a:t> December – Review One</a:t>
            </a:r>
          </a:p>
          <a:p>
            <a:pPr marL="1235043" lvl="1" indent="-571500"/>
            <a:r>
              <a:rPr lang="en-US" b="1" i="1" dirty="0">
                <a:latin typeface="+mj-lt"/>
              </a:rPr>
              <a:t>About 12 full and deliberate lessons – lots of other parts – more observations – reading for Assignment Two – subject knowledge work – teacher talk peer project – extracurricular work - mentor-trainee shared reading</a:t>
            </a:r>
            <a:endParaRPr lang="en-US" b="1" dirty="0">
              <a:latin typeface="+mj-lt"/>
            </a:endParaRPr>
          </a:p>
          <a:p>
            <a:pPr marL="571500" indent="-571500"/>
            <a:r>
              <a:rPr lang="en-US" b="1" dirty="0">
                <a:latin typeface="+mj-lt"/>
              </a:rPr>
              <a:t>Placement One Block Two from Monday 9</a:t>
            </a:r>
            <a:r>
              <a:rPr lang="en-US" b="1" baseline="30000" dirty="0">
                <a:latin typeface="+mj-lt"/>
              </a:rPr>
              <a:t>th</a:t>
            </a:r>
            <a:r>
              <a:rPr lang="en-US" b="1" dirty="0">
                <a:latin typeface="+mj-lt"/>
              </a:rPr>
              <a:t> January </a:t>
            </a:r>
            <a:r>
              <a:rPr lang="en-US" dirty="0">
                <a:latin typeface="+mj-lt"/>
              </a:rPr>
              <a:t>to Friday 3</a:t>
            </a:r>
            <a:r>
              <a:rPr lang="en-US" baseline="30000" dirty="0">
                <a:latin typeface="+mj-lt"/>
              </a:rPr>
              <a:t>rd</a:t>
            </a:r>
            <a:r>
              <a:rPr lang="en-US" dirty="0">
                <a:latin typeface="+mj-lt"/>
              </a:rPr>
              <a:t> February – Assignment Two and Review Two</a:t>
            </a:r>
          </a:p>
          <a:p>
            <a:pPr marL="1235043" lvl="1" indent="-571500"/>
            <a:r>
              <a:rPr lang="en-US" i="1" dirty="0">
                <a:latin typeface="+mj-lt"/>
              </a:rPr>
              <a:t>work up to 50% timetable - subject knowledge work – mentor-trainee shared reading – Assignment Two</a:t>
            </a:r>
          </a:p>
          <a:p>
            <a:pPr marL="571500" indent="-571500"/>
            <a:r>
              <a:rPr lang="en-US" dirty="0">
                <a:latin typeface="+mj-lt"/>
              </a:rPr>
              <a:t>Visits to Placement Two School: Tuesday 7</a:t>
            </a:r>
            <a:r>
              <a:rPr lang="en-US" baseline="30000" dirty="0">
                <a:latin typeface="+mj-lt"/>
              </a:rPr>
              <a:t>th</a:t>
            </a:r>
            <a:r>
              <a:rPr lang="en-US" dirty="0">
                <a:latin typeface="+mj-lt"/>
              </a:rPr>
              <a:t> and Thursday 9</a:t>
            </a:r>
            <a:r>
              <a:rPr lang="en-US" baseline="30000" dirty="0">
                <a:latin typeface="+mj-lt"/>
              </a:rPr>
              <a:t>th</a:t>
            </a:r>
            <a:r>
              <a:rPr lang="en-US" dirty="0">
                <a:latin typeface="+mj-lt"/>
              </a:rPr>
              <a:t> February</a:t>
            </a:r>
          </a:p>
          <a:p>
            <a:pPr indent="0">
              <a:buNone/>
            </a:pPr>
            <a:endParaRPr lang="en-US" dirty="0"/>
          </a:p>
        </p:txBody>
      </p:sp>
    </p:spTree>
    <p:extLst>
      <p:ext uri="{BB962C8B-B14F-4D97-AF65-F5344CB8AC3E}">
        <p14:creationId xmlns:p14="http://schemas.microsoft.com/office/powerpoint/2010/main" val="30812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p:txBody>
          <a:bodyPr>
            <a:normAutofit fontScale="90000"/>
          </a:bodyPr>
          <a:lstStyle/>
          <a:p>
            <a:r>
              <a:rPr lang="en-GB" dirty="0"/>
              <a:t>Trainee-mentor P1 shared reading</a:t>
            </a:r>
            <a:endParaRPr lang="en-US" dirty="0"/>
          </a:p>
        </p:txBody>
      </p:sp>
      <p:sp>
        <p:nvSpPr>
          <p:cNvPr id="8" name="Text Placeholder 6">
            <a:extLst>
              <a:ext uri="{FF2B5EF4-FFF2-40B4-BE49-F238E27FC236}">
                <a16:creationId xmlns:a16="http://schemas.microsoft.com/office/drawing/2014/main" id="{DECC921A-5508-40DA-8200-6F6F18BF2761}"/>
              </a:ext>
            </a:extLst>
          </p:cNvPr>
          <p:cNvSpPr txBox="1">
            <a:spLocks/>
          </p:cNvSpPr>
          <p:nvPr/>
        </p:nvSpPr>
        <p:spPr>
          <a:xfrm>
            <a:off x="390769" y="1786271"/>
            <a:ext cx="10964797" cy="3827176"/>
          </a:xfrm>
          <a:prstGeom prst="rect">
            <a:avLst/>
          </a:prstGeom>
        </p:spPr>
        <p:txBody>
          <a:bodyPr vert="horz" lIns="81666" tIns="40833" rIns="81666" bIns="40833" rtlCol="0">
            <a:noAutofit/>
          </a:bodyPr>
          <a:lstStyle>
            <a:lvl1pPr marL="0" indent="-266861" algn="l" defTabSz="408334" rtl="0" eaLnBrk="1" latinLnBrk="0" hangingPunct="1">
              <a:spcBef>
                <a:spcPct val="20000"/>
              </a:spcBef>
              <a:buSzPct val="80000"/>
              <a:buFont typeface="Wingdings" charset="2"/>
              <a:buChar char="§"/>
              <a:defRPr sz="2000" kern="1200" cap="none" baseline="0">
                <a:solidFill>
                  <a:srgbClr val="25303B"/>
                </a:solidFill>
                <a:latin typeface="+mn-lt"/>
                <a:ea typeface="+mn-ea"/>
                <a:cs typeface="+mn-cs"/>
              </a:defRPr>
            </a:lvl1pPr>
            <a:lvl2pPr marL="663543" indent="-255209" algn="l" defTabSz="408334" rtl="0" eaLnBrk="1" latinLnBrk="0" hangingPunct="1">
              <a:spcBef>
                <a:spcPct val="20000"/>
              </a:spcBef>
              <a:buFont typeface="Arial"/>
              <a:buChar char="–"/>
              <a:defRPr sz="2000" kern="1200">
                <a:solidFill>
                  <a:schemeClr val="tx1"/>
                </a:solidFill>
                <a:latin typeface="+mn-lt"/>
                <a:ea typeface="+mn-ea"/>
                <a:cs typeface="+mn-cs"/>
              </a:defRPr>
            </a:lvl2pPr>
            <a:lvl3pPr marL="1020835" indent="-204168" algn="l" defTabSz="408334" rtl="0" eaLnBrk="1" latinLnBrk="0" hangingPunct="1">
              <a:spcBef>
                <a:spcPct val="20000"/>
              </a:spcBef>
              <a:buFont typeface="Arial"/>
              <a:buChar char="•"/>
              <a:defRPr sz="2000" kern="1200">
                <a:solidFill>
                  <a:schemeClr val="tx1"/>
                </a:solidFill>
                <a:latin typeface="+mn-lt"/>
                <a:ea typeface="+mn-ea"/>
                <a:cs typeface="+mn-cs"/>
              </a:defRPr>
            </a:lvl3pPr>
            <a:lvl4pPr marL="1429168" indent="-204168" algn="l" defTabSz="408334" rtl="0" eaLnBrk="1" latinLnBrk="0" hangingPunct="1">
              <a:spcBef>
                <a:spcPct val="20000"/>
              </a:spcBef>
              <a:buFont typeface="Arial"/>
              <a:buChar char="–"/>
              <a:defRPr sz="1800" kern="1200">
                <a:solidFill>
                  <a:schemeClr val="tx1"/>
                </a:solidFill>
                <a:latin typeface="+mn-lt"/>
                <a:ea typeface="+mn-ea"/>
                <a:cs typeface="+mn-cs"/>
              </a:defRPr>
            </a:lvl4pPr>
            <a:lvl5pPr marL="1837503" indent="-204168" algn="l" defTabSz="408334" rtl="0" eaLnBrk="1" latinLnBrk="0" hangingPunct="1">
              <a:spcBef>
                <a:spcPct val="20000"/>
              </a:spcBef>
              <a:buFont typeface="Arial"/>
              <a:buChar char="»"/>
              <a:defRPr sz="1800" kern="1200">
                <a:solidFill>
                  <a:schemeClr val="tx1"/>
                </a:solidFill>
                <a:latin typeface="+mn-lt"/>
                <a:ea typeface="+mn-ea"/>
                <a:cs typeface="+mn-cs"/>
              </a:defRPr>
            </a:lvl5pPr>
            <a:lvl6pPr marL="2245835" indent="-204168" algn="l" defTabSz="408334" rtl="0" eaLnBrk="1" latinLnBrk="0" hangingPunct="1">
              <a:spcBef>
                <a:spcPct val="20000"/>
              </a:spcBef>
              <a:buFont typeface="Arial"/>
              <a:buChar char="•"/>
              <a:defRPr sz="1800" kern="1200">
                <a:solidFill>
                  <a:schemeClr val="tx1"/>
                </a:solidFill>
                <a:latin typeface="+mn-lt"/>
                <a:ea typeface="+mn-ea"/>
                <a:cs typeface="+mn-cs"/>
              </a:defRPr>
            </a:lvl6pPr>
            <a:lvl7pPr marL="2654170" indent="-204168" algn="l" defTabSz="408334" rtl="0" eaLnBrk="1" latinLnBrk="0" hangingPunct="1">
              <a:spcBef>
                <a:spcPct val="20000"/>
              </a:spcBef>
              <a:buFont typeface="Arial"/>
              <a:buChar char="•"/>
              <a:defRPr sz="1800" kern="1200">
                <a:solidFill>
                  <a:schemeClr val="tx1"/>
                </a:solidFill>
                <a:latin typeface="+mn-lt"/>
                <a:ea typeface="+mn-ea"/>
                <a:cs typeface="+mn-cs"/>
              </a:defRPr>
            </a:lvl7pPr>
            <a:lvl8pPr marL="3062504" indent="-204168" algn="l" defTabSz="408334" rtl="0" eaLnBrk="1" latinLnBrk="0" hangingPunct="1">
              <a:spcBef>
                <a:spcPct val="20000"/>
              </a:spcBef>
              <a:buFont typeface="Arial"/>
              <a:buChar char="•"/>
              <a:defRPr sz="1800" kern="1200">
                <a:solidFill>
                  <a:schemeClr val="tx1"/>
                </a:solidFill>
                <a:latin typeface="+mn-lt"/>
                <a:ea typeface="+mn-ea"/>
                <a:cs typeface="+mn-cs"/>
              </a:defRPr>
            </a:lvl8pPr>
            <a:lvl9pPr marL="3470838" indent="-204168" algn="l" defTabSz="408334" rtl="0" eaLnBrk="1" latinLnBrk="0" hangingPunct="1">
              <a:spcBef>
                <a:spcPct val="20000"/>
              </a:spcBef>
              <a:buFont typeface="Arial"/>
              <a:buChar char="•"/>
              <a:defRPr sz="1800" kern="1200">
                <a:solidFill>
                  <a:schemeClr val="tx1"/>
                </a:solidFill>
                <a:latin typeface="+mn-lt"/>
                <a:ea typeface="+mn-ea"/>
                <a:cs typeface="+mn-cs"/>
              </a:defRPr>
            </a:lvl9pPr>
          </a:lstStyle>
          <a:p>
            <a:pPr marL="342900" lvl="0" indent="-342900">
              <a:buFont typeface="+mj-lt"/>
              <a:buAutoNum type="arabicPeriod"/>
            </a:pPr>
            <a:r>
              <a:rPr lang="en-GB" sz="1800" b="1" dirty="0">
                <a:effectLst/>
                <a:latin typeface="+mj-lt"/>
                <a:ea typeface="Calibri" panose="020F0502020204030204" pitchFamily="34" charset="0"/>
                <a:cs typeface="Calibri" panose="020F0502020204030204" pitchFamily="34" charset="0"/>
              </a:rPr>
              <a:t>‘Unpicking the Threads of </a:t>
            </a:r>
            <a:r>
              <a:rPr lang="en-GB" sz="1800" b="1" dirty="0">
                <a:solidFill>
                  <a:srgbClr val="7030A0"/>
                </a:solidFill>
                <a:effectLst/>
                <a:latin typeface="+mj-lt"/>
                <a:ea typeface="Calibri" panose="020F0502020204030204" pitchFamily="34" charset="0"/>
                <a:cs typeface="Calibri" panose="020F0502020204030204" pitchFamily="34" charset="0"/>
              </a:rPr>
              <a:t>interpretations</a:t>
            </a:r>
            <a:r>
              <a:rPr lang="en-GB" sz="1800" b="1" dirty="0">
                <a:effectLst/>
                <a:latin typeface="+mj-lt"/>
                <a:ea typeface="Calibri" panose="020F0502020204030204" pitchFamily="34" charset="0"/>
                <a:cs typeface="Calibri" panose="020F0502020204030204" pitchFamily="34" charset="0"/>
              </a:rPr>
              <a:t>: tangling up Year 8 in the mess of world views on Oliver Cromwell’ by Dan Keates in TH 179, June 2020.</a:t>
            </a:r>
          </a:p>
          <a:p>
            <a:pPr marL="342900" lvl="0" indent="-342900">
              <a:buFont typeface="+mj-lt"/>
              <a:buAutoNum type="arabicPeriod"/>
            </a:pPr>
            <a:r>
              <a:rPr lang="en-GB" sz="1800" dirty="0">
                <a:effectLst/>
                <a:latin typeface="+mj-lt"/>
                <a:ea typeface="Calibri" panose="020F0502020204030204" pitchFamily="34" charset="0"/>
                <a:cs typeface="Calibri" panose="020F0502020204030204" pitchFamily="34" charset="0"/>
              </a:rPr>
              <a:t>Let’s play Supermarket ‘</a:t>
            </a:r>
            <a:r>
              <a:rPr lang="en-GB" sz="1800" dirty="0">
                <a:solidFill>
                  <a:srgbClr val="7030A0"/>
                </a:solidFill>
                <a:effectLst/>
                <a:latin typeface="+mj-lt"/>
                <a:ea typeface="Calibri" panose="020F0502020204030204" pitchFamily="34" charset="0"/>
                <a:cs typeface="Calibri" panose="020F0502020204030204" pitchFamily="34" charset="0"/>
              </a:rPr>
              <a:t>Evidential</a:t>
            </a:r>
            <a:r>
              <a:rPr lang="en-GB" sz="1800" dirty="0">
                <a:effectLst/>
                <a:latin typeface="+mj-lt"/>
                <a:ea typeface="Calibri" panose="020F0502020204030204" pitchFamily="34" charset="0"/>
                <a:cs typeface="Calibri" panose="020F0502020204030204" pitchFamily="34" charset="0"/>
              </a:rPr>
              <a:t>’ Sweep: developing students’ awareness of the need to select evidence. Rachel Foster and Sarah Gadd p24-29 in Teaching History 152</a:t>
            </a:r>
          </a:p>
          <a:p>
            <a:pPr marL="342900" lvl="0" indent="-342900">
              <a:buFont typeface="+mj-lt"/>
              <a:buAutoNum type="arabicPeriod"/>
            </a:pPr>
            <a:r>
              <a:rPr lang="en-GB" sz="1800" dirty="0">
                <a:effectLst/>
                <a:latin typeface="+mj-lt"/>
                <a:ea typeface="Calibri" panose="020F0502020204030204" pitchFamily="34" charset="0"/>
                <a:cs typeface="Calibri" panose="020F0502020204030204" pitchFamily="34" charset="0"/>
              </a:rPr>
              <a:t>‘</a:t>
            </a:r>
            <a:r>
              <a:rPr lang="en-GB" sz="1800" dirty="0">
                <a:solidFill>
                  <a:srgbClr val="7030A0"/>
                </a:solidFill>
                <a:effectLst/>
                <a:latin typeface="+mj-lt"/>
                <a:ea typeface="Calibri" panose="020F0502020204030204" pitchFamily="34" charset="0"/>
                <a:cs typeface="Calibri" panose="020F0502020204030204" pitchFamily="34" charset="0"/>
              </a:rPr>
              <a:t>Modelling the Discipline</a:t>
            </a:r>
            <a:r>
              <a:rPr lang="en-GB" sz="1800" dirty="0">
                <a:effectLst/>
                <a:latin typeface="+mj-lt"/>
                <a:ea typeface="Calibri" panose="020F0502020204030204" pitchFamily="34" charset="0"/>
                <a:cs typeface="Calibri" panose="020F0502020204030204" pitchFamily="34" charset="0"/>
              </a:rPr>
              <a:t>: how can Yasmin Khan’s use of evidence enable us to teach a more global World War II?’ p8-15 in Teaching History 177 (Dec 2019)</a:t>
            </a:r>
          </a:p>
          <a:p>
            <a:pPr marL="342900" lvl="0" indent="-342900">
              <a:buFont typeface="+mj-lt"/>
              <a:buAutoNum type="arabicPeriod"/>
            </a:pPr>
            <a:r>
              <a:rPr lang="en-GB" sz="1800" dirty="0">
                <a:effectLst/>
                <a:latin typeface="+mj-lt"/>
                <a:ea typeface="Calibri" panose="020F0502020204030204" pitchFamily="34" charset="0"/>
                <a:cs typeface="Calibri" panose="020F0502020204030204" pitchFamily="34" charset="0"/>
              </a:rPr>
              <a:t>What do we want students to do with historical </a:t>
            </a:r>
            <a:r>
              <a:rPr lang="en-GB" sz="1800" dirty="0">
                <a:solidFill>
                  <a:srgbClr val="7030A0"/>
                </a:solidFill>
                <a:effectLst/>
                <a:latin typeface="+mj-lt"/>
                <a:ea typeface="Calibri" panose="020F0502020204030204" pitchFamily="34" charset="0"/>
                <a:cs typeface="Calibri" panose="020F0502020204030204" pitchFamily="34" charset="0"/>
              </a:rPr>
              <a:t>change and continuity</a:t>
            </a:r>
            <a:r>
              <a:rPr lang="en-GB" sz="1800" dirty="0">
                <a:effectLst/>
                <a:latin typeface="+mj-lt"/>
                <a:ea typeface="Calibri" panose="020F0502020204030204" pitchFamily="34" charset="0"/>
                <a:cs typeface="Calibri" panose="020F0502020204030204" pitchFamily="34" charset="0"/>
              </a:rPr>
              <a:t>? Christine </a:t>
            </a:r>
            <a:r>
              <a:rPr lang="en-GB" sz="1800" dirty="0" err="1">
                <a:effectLst/>
                <a:latin typeface="+mj-lt"/>
                <a:ea typeface="Calibri" panose="020F0502020204030204" pitchFamily="34" charset="0"/>
                <a:cs typeface="Calibri" panose="020F0502020204030204" pitchFamily="34" charset="0"/>
              </a:rPr>
              <a:t>Counsell</a:t>
            </a:r>
            <a:r>
              <a:rPr lang="en-GB" sz="1800" dirty="0">
                <a:effectLst/>
                <a:latin typeface="+mj-lt"/>
                <a:ea typeface="Calibri" panose="020F0502020204030204" pitchFamily="34" charset="0"/>
                <a:cs typeface="Calibri" panose="020F0502020204030204" pitchFamily="34" charset="0"/>
              </a:rPr>
              <a:t>, Chapter 9 of Debates in History Teaching (1st ed.) ed. Davies, I. Routledge 2011</a:t>
            </a:r>
          </a:p>
          <a:p>
            <a:pPr marL="342900" lvl="0" indent="-342900">
              <a:buFont typeface="+mj-lt"/>
              <a:buAutoNum type="arabicPeriod"/>
            </a:pPr>
            <a:r>
              <a:rPr lang="en-GB" sz="1800" dirty="0">
                <a:effectLst/>
                <a:latin typeface="+mj-lt"/>
                <a:ea typeface="Calibri" panose="020F0502020204030204" pitchFamily="34" charset="0"/>
                <a:cs typeface="Calibri" panose="020F0502020204030204" pitchFamily="34" charset="0"/>
              </a:rPr>
              <a:t>Changing thinking about cause: focusing on change and continuity to refine students’ </a:t>
            </a:r>
            <a:r>
              <a:rPr lang="en-GB" sz="1800" dirty="0">
                <a:solidFill>
                  <a:srgbClr val="7030A0"/>
                </a:solidFill>
                <a:effectLst/>
                <a:latin typeface="+mj-lt"/>
                <a:ea typeface="Calibri" panose="020F0502020204030204" pitchFamily="34" charset="0"/>
                <a:cs typeface="Calibri" panose="020F0502020204030204" pitchFamily="34" charset="0"/>
              </a:rPr>
              <a:t>causal thinking </a:t>
            </a:r>
            <a:r>
              <a:rPr lang="en-GB" sz="1800" dirty="0">
                <a:effectLst/>
                <a:latin typeface="+mj-lt"/>
                <a:ea typeface="Calibri" panose="020F0502020204030204" pitchFamily="34" charset="0"/>
                <a:cs typeface="Calibri" panose="020F0502020204030204" pitchFamily="34" charset="0"/>
              </a:rPr>
              <a:t>at GCSE Alex Ford in p44-54 in TH178</a:t>
            </a:r>
          </a:p>
          <a:p>
            <a:pPr marL="342900" lvl="0" indent="-342900">
              <a:buFont typeface="+mj-lt"/>
              <a:buAutoNum type="arabicPeriod"/>
            </a:pPr>
            <a:r>
              <a:rPr lang="en-GB" sz="1800" dirty="0">
                <a:effectLst/>
                <a:latin typeface="+mj-lt"/>
                <a:ea typeface="Calibri" panose="020F0502020204030204" pitchFamily="34" charset="0"/>
                <a:cs typeface="Calibri" panose="020F0502020204030204" pitchFamily="34" charset="0"/>
              </a:rPr>
              <a:t>https://jcarrollhistory.com/2018/02/09/another-reason-why-some-writing-frames-stunt-students-historical-</a:t>
            </a:r>
            <a:r>
              <a:rPr lang="en-GB" sz="1800" dirty="0">
                <a:solidFill>
                  <a:srgbClr val="7030A0"/>
                </a:solidFill>
                <a:effectLst/>
                <a:latin typeface="+mj-lt"/>
                <a:ea typeface="Calibri" panose="020F0502020204030204" pitchFamily="34" charset="0"/>
                <a:cs typeface="Calibri" panose="020F0502020204030204" pitchFamily="34" charset="0"/>
              </a:rPr>
              <a:t>causal-arguments</a:t>
            </a:r>
            <a:r>
              <a:rPr lang="en-GB" sz="1800" dirty="0">
                <a:effectLst/>
                <a:latin typeface="+mj-lt"/>
                <a:ea typeface="Calibri" panose="020F0502020204030204" pitchFamily="34" charset="0"/>
                <a:cs typeface="Calibri" panose="020F0502020204030204" pitchFamily="34" charset="0"/>
              </a:rPr>
              <a:t>/</a:t>
            </a:r>
          </a:p>
          <a:p>
            <a:pPr marL="342900" lvl="0" indent="-342900">
              <a:buFont typeface="+mj-lt"/>
              <a:buAutoNum type="arabicPeriod"/>
            </a:pPr>
            <a:r>
              <a:rPr lang="en-GB" sz="1800" b="1" dirty="0">
                <a:solidFill>
                  <a:srgbClr val="7030A0"/>
                </a:solidFill>
                <a:effectLst/>
                <a:latin typeface="+mj-lt"/>
                <a:ea typeface="Calibri" panose="020F0502020204030204" pitchFamily="34" charset="0"/>
                <a:cs typeface="Calibri" panose="020F0502020204030204" pitchFamily="34" charset="0"/>
              </a:rPr>
              <a:t>Historical consciousness </a:t>
            </a:r>
            <a:r>
              <a:rPr lang="en-GB" sz="1800" b="1" dirty="0">
                <a:effectLst/>
                <a:latin typeface="+mj-lt"/>
                <a:ea typeface="Calibri" panose="020F0502020204030204" pitchFamily="34" charset="0"/>
                <a:cs typeface="Calibri" panose="020F0502020204030204" pitchFamily="34" charset="0"/>
              </a:rPr>
              <a:t>in sixth-form students by Marina </a:t>
            </a:r>
            <a:r>
              <a:rPr lang="en-GB" sz="1800" b="1" dirty="0" err="1">
                <a:effectLst/>
                <a:latin typeface="+mj-lt"/>
                <a:ea typeface="Calibri" panose="020F0502020204030204" pitchFamily="34" charset="0"/>
                <a:cs typeface="Calibri" panose="020F0502020204030204" pitchFamily="34" charset="0"/>
              </a:rPr>
              <a:t>Instone</a:t>
            </a:r>
            <a:r>
              <a:rPr lang="en-GB" sz="1800" b="1" dirty="0">
                <a:effectLst/>
                <a:latin typeface="+mj-lt"/>
                <a:ea typeface="Calibri" panose="020F0502020204030204" pitchFamily="34" charset="0"/>
                <a:cs typeface="Calibri" panose="020F0502020204030204" pitchFamily="34" charset="0"/>
              </a:rPr>
              <a:t> and written in 2013 in TH152.</a:t>
            </a:r>
          </a:p>
          <a:p>
            <a:pPr indent="0" algn="ctr">
              <a:buNone/>
            </a:pPr>
            <a:endParaRPr lang="en-US" b="1" dirty="0"/>
          </a:p>
        </p:txBody>
      </p:sp>
    </p:spTree>
    <p:extLst>
      <p:ext uri="{BB962C8B-B14F-4D97-AF65-F5344CB8AC3E}">
        <p14:creationId xmlns:p14="http://schemas.microsoft.com/office/powerpoint/2010/main" val="58351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p:txBody>
          <a:bodyPr>
            <a:normAutofit/>
          </a:bodyPr>
          <a:lstStyle/>
          <a:p>
            <a:r>
              <a:rPr lang="en-GB" dirty="0"/>
              <a:t>Some news from the ITE world</a:t>
            </a:r>
            <a:endParaRPr lang="en-US" dirty="0"/>
          </a:p>
        </p:txBody>
      </p:sp>
      <p:sp>
        <p:nvSpPr>
          <p:cNvPr id="8" name="Text Placeholder 6">
            <a:extLst>
              <a:ext uri="{FF2B5EF4-FFF2-40B4-BE49-F238E27FC236}">
                <a16:creationId xmlns:a16="http://schemas.microsoft.com/office/drawing/2014/main" id="{DECC921A-5508-40DA-8200-6F6F18BF2761}"/>
              </a:ext>
            </a:extLst>
          </p:cNvPr>
          <p:cNvSpPr txBox="1">
            <a:spLocks/>
          </p:cNvSpPr>
          <p:nvPr/>
        </p:nvSpPr>
        <p:spPr>
          <a:xfrm>
            <a:off x="390769" y="1945840"/>
            <a:ext cx="10964797" cy="3462043"/>
          </a:xfrm>
          <a:prstGeom prst="rect">
            <a:avLst/>
          </a:prstGeom>
        </p:spPr>
        <p:txBody>
          <a:bodyPr vert="horz" lIns="81666" tIns="40833" rIns="81666" bIns="40833" rtlCol="0">
            <a:noAutofit/>
          </a:bodyPr>
          <a:lstStyle>
            <a:lvl1pPr marL="0" indent="-266861" algn="l" defTabSz="408334" rtl="0" eaLnBrk="1" latinLnBrk="0" hangingPunct="1">
              <a:spcBef>
                <a:spcPct val="20000"/>
              </a:spcBef>
              <a:buSzPct val="80000"/>
              <a:buFont typeface="Wingdings" charset="2"/>
              <a:buChar char="§"/>
              <a:defRPr sz="2000" kern="1200" cap="none" baseline="0">
                <a:solidFill>
                  <a:srgbClr val="25303B"/>
                </a:solidFill>
                <a:latin typeface="+mn-lt"/>
                <a:ea typeface="+mn-ea"/>
                <a:cs typeface="+mn-cs"/>
              </a:defRPr>
            </a:lvl1pPr>
            <a:lvl2pPr marL="663543" indent="-255209" algn="l" defTabSz="408334" rtl="0" eaLnBrk="1" latinLnBrk="0" hangingPunct="1">
              <a:spcBef>
                <a:spcPct val="20000"/>
              </a:spcBef>
              <a:buFont typeface="Arial"/>
              <a:buChar char="–"/>
              <a:defRPr sz="2000" kern="1200">
                <a:solidFill>
                  <a:schemeClr val="tx1"/>
                </a:solidFill>
                <a:latin typeface="+mn-lt"/>
                <a:ea typeface="+mn-ea"/>
                <a:cs typeface="+mn-cs"/>
              </a:defRPr>
            </a:lvl2pPr>
            <a:lvl3pPr marL="1020835" indent="-204168" algn="l" defTabSz="408334" rtl="0" eaLnBrk="1" latinLnBrk="0" hangingPunct="1">
              <a:spcBef>
                <a:spcPct val="20000"/>
              </a:spcBef>
              <a:buFont typeface="Arial"/>
              <a:buChar char="•"/>
              <a:defRPr sz="2000" kern="1200">
                <a:solidFill>
                  <a:schemeClr val="tx1"/>
                </a:solidFill>
                <a:latin typeface="+mn-lt"/>
                <a:ea typeface="+mn-ea"/>
                <a:cs typeface="+mn-cs"/>
              </a:defRPr>
            </a:lvl3pPr>
            <a:lvl4pPr marL="1429168" indent="-204168" algn="l" defTabSz="408334" rtl="0" eaLnBrk="1" latinLnBrk="0" hangingPunct="1">
              <a:spcBef>
                <a:spcPct val="20000"/>
              </a:spcBef>
              <a:buFont typeface="Arial"/>
              <a:buChar char="–"/>
              <a:defRPr sz="1800" kern="1200">
                <a:solidFill>
                  <a:schemeClr val="tx1"/>
                </a:solidFill>
                <a:latin typeface="+mn-lt"/>
                <a:ea typeface="+mn-ea"/>
                <a:cs typeface="+mn-cs"/>
              </a:defRPr>
            </a:lvl4pPr>
            <a:lvl5pPr marL="1837503" indent="-204168" algn="l" defTabSz="408334" rtl="0" eaLnBrk="1" latinLnBrk="0" hangingPunct="1">
              <a:spcBef>
                <a:spcPct val="20000"/>
              </a:spcBef>
              <a:buFont typeface="Arial"/>
              <a:buChar char="»"/>
              <a:defRPr sz="1800" kern="1200">
                <a:solidFill>
                  <a:schemeClr val="tx1"/>
                </a:solidFill>
                <a:latin typeface="+mn-lt"/>
                <a:ea typeface="+mn-ea"/>
                <a:cs typeface="+mn-cs"/>
              </a:defRPr>
            </a:lvl5pPr>
            <a:lvl6pPr marL="2245835" indent="-204168" algn="l" defTabSz="408334" rtl="0" eaLnBrk="1" latinLnBrk="0" hangingPunct="1">
              <a:spcBef>
                <a:spcPct val="20000"/>
              </a:spcBef>
              <a:buFont typeface="Arial"/>
              <a:buChar char="•"/>
              <a:defRPr sz="1800" kern="1200">
                <a:solidFill>
                  <a:schemeClr val="tx1"/>
                </a:solidFill>
                <a:latin typeface="+mn-lt"/>
                <a:ea typeface="+mn-ea"/>
                <a:cs typeface="+mn-cs"/>
              </a:defRPr>
            </a:lvl6pPr>
            <a:lvl7pPr marL="2654170" indent="-204168" algn="l" defTabSz="408334" rtl="0" eaLnBrk="1" latinLnBrk="0" hangingPunct="1">
              <a:spcBef>
                <a:spcPct val="20000"/>
              </a:spcBef>
              <a:buFont typeface="Arial"/>
              <a:buChar char="•"/>
              <a:defRPr sz="1800" kern="1200">
                <a:solidFill>
                  <a:schemeClr val="tx1"/>
                </a:solidFill>
                <a:latin typeface="+mn-lt"/>
                <a:ea typeface="+mn-ea"/>
                <a:cs typeface="+mn-cs"/>
              </a:defRPr>
            </a:lvl7pPr>
            <a:lvl8pPr marL="3062504" indent="-204168" algn="l" defTabSz="408334" rtl="0" eaLnBrk="1" latinLnBrk="0" hangingPunct="1">
              <a:spcBef>
                <a:spcPct val="20000"/>
              </a:spcBef>
              <a:buFont typeface="Arial"/>
              <a:buChar char="•"/>
              <a:defRPr sz="1800" kern="1200">
                <a:solidFill>
                  <a:schemeClr val="tx1"/>
                </a:solidFill>
                <a:latin typeface="+mn-lt"/>
                <a:ea typeface="+mn-ea"/>
                <a:cs typeface="+mn-cs"/>
              </a:defRPr>
            </a:lvl8pPr>
            <a:lvl9pPr marL="3470838" indent="-204168" algn="l" defTabSz="408334" rtl="0" eaLnBrk="1" latinLnBrk="0" hangingPunct="1">
              <a:spcBef>
                <a:spcPct val="20000"/>
              </a:spcBef>
              <a:buFont typeface="Arial"/>
              <a:buChar char="•"/>
              <a:defRPr sz="1800" kern="1200">
                <a:solidFill>
                  <a:schemeClr val="tx1"/>
                </a:solidFill>
                <a:latin typeface="+mn-lt"/>
                <a:ea typeface="+mn-ea"/>
                <a:cs typeface="+mn-cs"/>
              </a:defRPr>
            </a:lvl9pPr>
          </a:lstStyle>
          <a:p>
            <a:pPr indent="0">
              <a:buNone/>
            </a:pPr>
            <a:r>
              <a:rPr lang="en-US" dirty="0">
                <a:latin typeface="+mj-lt"/>
              </a:rPr>
              <a:t>Turbulence and trickiness!</a:t>
            </a:r>
          </a:p>
          <a:p>
            <a:pPr marL="342900" indent="-342900"/>
            <a:r>
              <a:rPr lang="en-US" dirty="0">
                <a:latin typeface="+mj-lt"/>
              </a:rPr>
              <a:t>12 universities and 27 SCITTs not reaccredited to be ITE providers</a:t>
            </a:r>
          </a:p>
          <a:p>
            <a:pPr marL="342900" indent="-342900"/>
            <a:r>
              <a:rPr lang="en-US" dirty="0">
                <a:latin typeface="+mj-lt"/>
              </a:rPr>
              <a:t>On paper c5000 teacher training places lost</a:t>
            </a:r>
          </a:p>
          <a:p>
            <a:pPr marL="342900" indent="-342900"/>
            <a:r>
              <a:rPr lang="en-US" dirty="0">
                <a:latin typeface="+mj-lt"/>
              </a:rPr>
              <a:t>Some new untested providers of ITE into the ‘market’</a:t>
            </a:r>
          </a:p>
          <a:p>
            <a:pPr marL="342900" indent="-342900"/>
            <a:r>
              <a:rPr lang="en-US" dirty="0">
                <a:latin typeface="+mj-lt"/>
              </a:rPr>
              <a:t>Recruitment 2021-22 20% down on 2019 in secondary</a:t>
            </a:r>
          </a:p>
          <a:p>
            <a:pPr marL="342900" indent="-342900"/>
            <a:r>
              <a:rPr lang="en-US" dirty="0">
                <a:latin typeface="+mj-lt"/>
              </a:rPr>
              <a:t>But history has over-recruited nationally</a:t>
            </a:r>
          </a:p>
          <a:p>
            <a:pPr marL="342900" indent="-342900"/>
            <a:r>
              <a:rPr lang="en-US" dirty="0">
                <a:latin typeface="+mj-lt"/>
              </a:rPr>
              <a:t>No bursaries for history</a:t>
            </a:r>
          </a:p>
          <a:p>
            <a:pPr marL="342900" indent="-342900"/>
            <a:r>
              <a:rPr lang="en-US" dirty="0">
                <a:latin typeface="+mj-lt"/>
              </a:rPr>
              <a:t>Competitive jobs market – </a:t>
            </a:r>
            <a:r>
              <a:rPr lang="en-US" dirty="0" err="1">
                <a:latin typeface="+mj-lt"/>
              </a:rPr>
              <a:t>esp</a:t>
            </a:r>
            <a:r>
              <a:rPr lang="en-US" dirty="0">
                <a:latin typeface="+mj-lt"/>
              </a:rPr>
              <a:t> locally</a:t>
            </a:r>
          </a:p>
          <a:p>
            <a:pPr marL="342900" indent="-342900"/>
            <a:endParaRPr lang="en-US" dirty="0"/>
          </a:p>
          <a:p>
            <a:pPr indent="0" algn="ctr">
              <a:buNone/>
            </a:pPr>
            <a:endParaRPr lang="en-US" b="1" dirty="0"/>
          </a:p>
        </p:txBody>
      </p:sp>
    </p:spTree>
    <p:extLst>
      <p:ext uri="{BB962C8B-B14F-4D97-AF65-F5344CB8AC3E}">
        <p14:creationId xmlns:p14="http://schemas.microsoft.com/office/powerpoint/2010/main" val="30325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a:xfrm>
            <a:off x="525449" y="521545"/>
            <a:ext cx="8008951" cy="770913"/>
          </a:xfrm>
        </p:spPr>
        <p:txBody>
          <a:bodyPr>
            <a:normAutofit fontScale="90000"/>
          </a:bodyPr>
          <a:lstStyle/>
          <a:p>
            <a:r>
              <a:rPr lang="en-GB" dirty="0"/>
              <a:t>Block One: laying the foundations of professional practice</a:t>
            </a:r>
            <a:endParaRPr lang="en-US" dirty="0"/>
          </a:p>
        </p:txBody>
      </p:sp>
      <p:pic>
        <p:nvPicPr>
          <p:cNvPr id="3" name="Picture 2">
            <a:extLst>
              <a:ext uri="{FF2B5EF4-FFF2-40B4-BE49-F238E27FC236}">
                <a16:creationId xmlns:a16="http://schemas.microsoft.com/office/drawing/2014/main" id="{A3078C9F-2408-C369-9FE8-CBCF2C251A1C}"/>
              </a:ext>
            </a:extLst>
          </p:cNvPr>
          <p:cNvPicPr>
            <a:picLocks noChangeAspect="1"/>
          </p:cNvPicPr>
          <p:nvPr/>
        </p:nvPicPr>
        <p:blipFill>
          <a:blip r:embed="rId3"/>
          <a:stretch>
            <a:fillRect/>
          </a:stretch>
        </p:blipFill>
        <p:spPr>
          <a:xfrm>
            <a:off x="6586782" y="1788114"/>
            <a:ext cx="5360226" cy="3281771"/>
          </a:xfrm>
          <a:prstGeom prst="rect">
            <a:avLst/>
          </a:prstGeom>
        </p:spPr>
      </p:pic>
      <p:sp>
        <p:nvSpPr>
          <p:cNvPr id="6" name="TextBox 5">
            <a:extLst>
              <a:ext uri="{FF2B5EF4-FFF2-40B4-BE49-F238E27FC236}">
                <a16:creationId xmlns:a16="http://schemas.microsoft.com/office/drawing/2014/main" id="{702726F0-075A-D857-E790-BE9ED860D9BA}"/>
              </a:ext>
            </a:extLst>
          </p:cNvPr>
          <p:cNvSpPr txBox="1"/>
          <p:nvPr/>
        </p:nvSpPr>
        <p:spPr>
          <a:xfrm>
            <a:off x="666307" y="1788114"/>
            <a:ext cx="5429693" cy="3416320"/>
          </a:xfrm>
          <a:prstGeom prst="rect">
            <a:avLst/>
          </a:prstGeom>
          <a:noFill/>
        </p:spPr>
        <p:txBody>
          <a:bodyPr wrap="square" rtlCol="0">
            <a:spAutoFit/>
          </a:bodyPr>
          <a:lstStyle/>
          <a:p>
            <a:r>
              <a:rPr lang="en-GB" sz="3600" dirty="0">
                <a:latin typeface="+mj-lt"/>
              </a:rPr>
              <a:t>Discussion:</a:t>
            </a:r>
          </a:p>
          <a:p>
            <a:endParaRPr lang="en-GB" sz="3600" dirty="0">
              <a:latin typeface="+mj-lt"/>
            </a:endParaRPr>
          </a:p>
          <a:p>
            <a:r>
              <a:rPr lang="en-GB" sz="3600" dirty="0">
                <a:latin typeface="+mj-lt"/>
              </a:rPr>
              <a:t>How do we plan a lesson?</a:t>
            </a:r>
          </a:p>
          <a:p>
            <a:endParaRPr lang="en-GB" sz="3600" dirty="0">
              <a:latin typeface="+mj-lt"/>
            </a:endParaRPr>
          </a:p>
          <a:p>
            <a:r>
              <a:rPr lang="en-GB" sz="3600" dirty="0">
                <a:latin typeface="+mj-lt"/>
              </a:rPr>
              <a:t>How do we adapt another’s planned lesson? </a:t>
            </a:r>
          </a:p>
        </p:txBody>
      </p:sp>
    </p:spTree>
    <p:extLst>
      <p:ext uri="{BB962C8B-B14F-4D97-AF65-F5344CB8AC3E}">
        <p14:creationId xmlns:p14="http://schemas.microsoft.com/office/powerpoint/2010/main" val="120620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p:txBody>
          <a:bodyPr>
            <a:normAutofit fontScale="90000"/>
          </a:bodyPr>
          <a:lstStyle/>
          <a:p>
            <a:r>
              <a:rPr lang="en-GB" dirty="0"/>
              <a:t>What does it mean to know history? </a:t>
            </a:r>
            <a:endParaRPr lang="en-US" dirty="0"/>
          </a:p>
        </p:txBody>
      </p:sp>
      <p:sp>
        <p:nvSpPr>
          <p:cNvPr id="8" name="Text Placeholder 6">
            <a:extLst>
              <a:ext uri="{FF2B5EF4-FFF2-40B4-BE49-F238E27FC236}">
                <a16:creationId xmlns:a16="http://schemas.microsoft.com/office/drawing/2014/main" id="{DECC921A-5508-40DA-8200-6F6F18BF2761}"/>
              </a:ext>
            </a:extLst>
          </p:cNvPr>
          <p:cNvSpPr txBox="1">
            <a:spLocks/>
          </p:cNvSpPr>
          <p:nvPr/>
        </p:nvSpPr>
        <p:spPr>
          <a:xfrm>
            <a:off x="390769" y="1945840"/>
            <a:ext cx="10964797" cy="3462043"/>
          </a:xfrm>
          <a:prstGeom prst="rect">
            <a:avLst/>
          </a:prstGeom>
        </p:spPr>
        <p:txBody>
          <a:bodyPr vert="horz" lIns="81666" tIns="40833" rIns="81666" bIns="40833" rtlCol="0">
            <a:noAutofit/>
          </a:bodyPr>
          <a:lstStyle>
            <a:lvl1pPr marL="0" indent="-266861" algn="l" defTabSz="408334" rtl="0" eaLnBrk="1" latinLnBrk="0" hangingPunct="1">
              <a:spcBef>
                <a:spcPct val="20000"/>
              </a:spcBef>
              <a:buSzPct val="80000"/>
              <a:buFont typeface="Wingdings" charset="2"/>
              <a:buChar char="§"/>
              <a:defRPr sz="2000" kern="1200" cap="none" baseline="0">
                <a:solidFill>
                  <a:srgbClr val="25303B"/>
                </a:solidFill>
                <a:latin typeface="+mn-lt"/>
                <a:ea typeface="+mn-ea"/>
                <a:cs typeface="+mn-cs"/>
              </a:defRPr>
            </a:lvl1pPr>
            <a:lvl2pPr marL="663543" indent="-255209" algn="l" defTabSz="408334" rtl="0" eaLnBrk="1" latinLnBrk="0" hangingPunct="1">
              <a:spcBef>
                <a:spcPct val="20000"/>
              </a:spcBef>
              <a:buFont typeface="Arial"/>
              <a:buChar char="–"/>
              <a:defRPr sz="2000" kern="1200">
                <a:solidFill>
                  <a:schemeClr val="tx1"/>
                </a:solidFill>
                <a:latin typeface="+mn-lt"/>
                <a:ea typeface="+mn-ea"/>
                <a:cs typeface="+mn-cs"/>
              </a:defRPr>
            </a:lvl2pPr>
            <a:lvl3pPr marL="1020835" indent="-204168" algn="l" defTabSz="408334" rtl="0" eaLnBrk="1" latinLnBrk="0" hangingPunct="1">
              <a:spcBef>
                <a:spcPct val="20000"/>
              </a:spcBef>
              <a:buFont typeface="Arial"/>
              <a:buChar char="•"/>
              <a:defRPr sz="2000" kern="1200">
                <a:solidFill>
                  <a:schemeClr val="tx1"/>
                </a:solidFill>
                <a:latin typeface="+mn-lt"/>
                <a:ea typeface="+mn-ea"/>
                <a:cs typeface="+mn-cs"/>
              </a:defRPr>
            </a:lvl3pPr>
            <a:lvl4pPr marL="1429168" indent="-204168" algn="l" defTabSz="408334" rtl="0" eaLnBrk="1" latinLnBrk="0" hangingPunct="1">
              <a:spcBef>
                <a:spcPct val="20000"/>
              </a:spcBef>
              <a:buFont typeface="Arial"/>
              <a:buChar char="–"/>
              <a:defRPr sz="1800" kern="1200">
                <a:solidFill>
                  <a:schemeClr val="tx1"/>
                </a:solidFill>
                <a:latin typeface="+mn-lt"/>
                <a:ea typeface="+mn-ea"/>
                <a:cs typeface="+mn-cs"/>
              </a:defRPr>
            </a:lvl4pPr>
            <a:lvl5pPr marL="1837503" indent="-204168" algn="l" defTabSz="408334" rtl="0" eaLnBrk="1" latinLnBrk="0" hangingPunct="1">
              <a:spcBef>
                <a:spcPct val="20000"/>
              </a:spcBef>
              <a:buFont typeface="Arial"/>
              <a:buChar char="»"/>
              <a:defRPr sz="1800" kern="1200">
                <a:solidFill>
                  <a:schemeClr val="tx1"/>
                </a:solidFill>
                <a:latin typeface="+mn-lt"/>
                <a:ea typeface="+mn-ea"/>
                <a:cs typeface="+mn-cs"/>
              </a:defRPr>
            </a:lvl5pPr>
            <a:lvl6pPr marL="2245835" indent="-204168" algn="l" defTabSz="408334" rtl="0" eaLnBrk="1" latinLnBrk="0" hangingPunct="1">
              <a:spcBef>
                <a:spcPct val="20000"/>
              </a:spcBef>
              <a:buFont typeface="Arial"/>
              <a:buChar char="•"/>
              <a:defRPr sz="1800" kern="1200">
                <a:solidFill>
                  <a:schemeClr val="tx1"/>
                </a:solidFill>
                <a:latin typeface="+mn-lt"/>
                <a:ea typeface="+mn-ea"/>
                <a:cs typeface="+mn-cs"/>
              </a:defRPr>
            </a:lvl6pPr>
            <a:lvl7pPr marL="2654170" indent="-204168" algn="l" defTabSz="408334" rtl="0" eaLnBrk="1" latinLnBrk="0" hangingPunct="1">
              <a:spcBef>
                <a:spcPct val="20000"/>
              </a:spcBef>
              <a:buFont typeface="Arial"/>
              <a:buChar char="•"/>
              <a:defRPr sz="1800" kern="1200">
                <a:solidFill>
                  <a:schemeClr val="tx1"/>
                </a:solidFill>
                <a:latin typeface="+mn-lt"/>
                <a:ea typeface="+mn-ea"/>
                <a:cs typeface="+mn-cs"/>
              </a:defRPr>
            </a:lvl7pPr>
            <a:lvl8pPr marL="3062504" indent="-204168" algn="l" defTabSz="408334" rtl="0" eaLnBrk="1" latinLnBrk="0" hangingPunct="1">
              <a:spcBef>
                <a:spcPct val="20000"/>
              </a:spcBef>
              <a:buFont typeface="Arial"/>
              <a:buChar char="•"/>
              <a:defRPr sz="1800" kern="1200">
                <a:solidFill>
                  <a:schemeClr val="tx1"/>
                </a:solidFill>
                <a:latin typeface="+mn-lt"/>
                <a:ea typeface="+mn-ea"/>
                <a:cs typeface="+mn-cs"/>
              </a:defRPr>
            </a:lvl8pPr>
            <a:lvl9pPr marL="3470838" indent="-204168" algn="l" defTabSz="408334" rtl="0" eaLnBrk="1" latinLnBrk="0" hangingPunct="1">
              <a:spcBef>
                <a:spcPct val="20000"/>
              </a:spcBef>
              <a:buFont typeface="Arial"/>
              <a:buChar char="•"/>
              <a:defRPr sz="1800" kern="1200">
                <a:solidFill>
                  <a:schemeClr val="tx1"/>
                </a:solidFill>
                <a:latin typeface="+mn-lt"/>
                <a:ea typeface="+mn-ea"/>
                <a:cs typeface="+mn-cs"/>
              </a:defRPr>
            </a:lvl9pPr>
          </a:lstStyle>
          <a:p>
            <a:pPr marL="342900" indent="-342900"/>
            <a:r>
              <a:rPr lang="en-US" dirty="0">
                <a:latin typeface="+mj-lt"/>
              </a:rPr>
              <a:t>To know that the past (people and events) and history (accounts of people and events) are different</a:t>
            </a:r>
          </a:p>
          <a:p>
            <a:pPr marL="342900" indent="-342900"/>
            <a:r>
              <a:rPr lang="en-US" dirty="0">
                <a:latin typeface="+mj-lt"/>
              </a:rPr>
              <a:t>To know how to think and write about the past in a disciplined way</a:t>
            </a:r>
          </a:p>
          <a:p>
            <a:pPr marL="342900" indent="-342900"/>
            <a:r>
              <a:rPr lang="en-US" dirty="0">
                <a:latin typeface="+mj-lt"/>
              </a:rPr>
              <a:t>To be concerned with evidential thinking and truth – know how we know what we know</a:t>
            </a:r>
          </a:p>
          <a:p>
            <a:pPr marL="342900" indent="-342900"/>
            <a:r>
              <a:rPr lang="en-US" dirty="0">
                <a:latin typeface="+mj-lt"/>
              </a:rPr>
              <a:t>To use and create, not just </a:t>
            </a:r>
            <a:r>
              <a:rPr lang="en-US" dirty="0" err="1">
                <a:latin typeface="+mj-lt"/>
              </a:rPr>
              <a:t>memorise</a:t>
            </a:r>
            <a:r>
              <a:rPr lang="en-US" dirty="0">
                <a:latin typeface="+mj-lt"/>
              </a:rPr>
              <a:t> and recall, knowledge</a:t>
            </a:r>
          </a:p>
          <a:p>
            <a:pPr marL="342900" indent="-342900"/>
            <a:r>
              <a:rPr lang="en-US" dirty="0">
                <a:latin typeface="+mj-lt"/>
              </a:rPr>
              <a:t>To know how to frame knowledge to reason and argue</a:t>
            </a:r>
          </a:p>
          <a:p>
            <a:pPr marL="342900" indent="-342900"/>
            <a:r>
              <a:rPr lang="en-US" dirty="0">
                <a:latin typeface="+mj-lt"/>
              </a:rPr>
              <a:t> To know how to test and contest the historical claims of others</a:t>
            </a:r>
          </a:p>
          <a:p>
            <a:pPr indent="0">
              <a:buNone/>
            </a:pPr>
            <a:endParaRPr lang="en-US" dirty="0"/>
          </a:p>
          <a:p>
            <a:pPr indent="0" algn="ctr">
              <a:buNone/>
            </a:pPr>
            <a:endParaRPr lang="en-US" b="1" dirty="0"/>
          </a:p>
        </p:txBody>
      </p:sp>
    </p:spTree>
    <p:extLst>
      <p:ext uri="{BB962C8B-B14F-4D97-AF65-F5344CB8AC3E}">
        <p14:creationId xmlns:p14="http://schemas.microsoft.com/office/powerpoint/2010/main" val="276157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a:xfrm>
            <a:off x="525449" y="521545"/>
            <a:ext cx="8008951" cy="770913"/>
          </a:xfrm>
        </p:spPr>
        <p:txBody>
          <a:bodyPr>
            <a:normAutofit/>
          </a:bodyPr>
          <a:lstStyle/>
          <a:p>
            <a:r>
              <a:rPr lang="en-GB" dirty="0"/>
              <a:t>Avoiding anatomisation of the discipline</a:t>
            </a:r>
            <a:endParaRPr lang="en-US" dirty="0"/>
          </a:p>
        </p:txBody>
      </p:sp>
      <p:pic>
        <p:nvPicPr>
          <p:cNvPr id="2" name="Picture 1" descr="Graphical user interface, application, PowerPoint">
            <a:extLst>
              <a:ext uri="{FF2B5EF4-FFF2-40B4-BE49-F238E27FC236}">
                <a16:creationId xmlns:a16="http://schemas.microsoft.com/office/drawing/2014/main" id="{7CE295E8-AF5D-B568-6C1C-1AEB1F73CE87}"/>
              </a:ext>
            </a:extLst>
          </p:cNvPr>
          <p:cNvPicPr>
            <a:picLocks noChangeAspect="1"/>
          </p:cNvPicPr>
          <p:nvPr/>
        </p:nvPicPr>
        <p:blipFill rotWithShape="1">
          <a:blip r:embed="rId3"/>
          <a:srcRect l="3353" t="25080" r="50344" b="22515"/>
          <a:stretch/>
        </p:blipFill>
        <p:spPr>
          <a:xfrm>
            <a:off x="2760957" y="1292458"/>
            <a:ext cx="8140822" cy="5263123"/>
          </a:xfrm>
          <a:prstGeom prst="rect">
            <a:avLst/>
          </a:prstGeom>
        </p:spPr>
      </p:pic>
      <p:sp>
        <p:nvSpPr>
          <p:cNvPr id="5" name="TextBox 4">
            <a:extLst>
              <a:ext uri="{FF2B5EF4-FFF2-40B4-BE49-F238E27FC236}">
                <a16:creationId xmlns:a16="http://schemas.microsoft.com/office/drawing/2014/main" id="{3C0B4536-3F30-062B-F7F4-8BAE3CFB430F}"/>
              </a:ext>
            </a:extLst>
          </p:cNvPr>
          <p:cNvSpPr txBox="1"/>
          <p:nvPr/>
        </p:nvSpPr>
        <p:spPr>
          <a:xfrm>
            <a:off x="168676" y="1766656"/>
            <a:ext cx="1606858" cy="646331"/>
          </a:xfrm>
          <a:prstGeom prst="rect">
            <a:avLst/>
          </a:prstGeom>
          <a:noFill/>
        </p:spPr>
        <p:txBody>
          <a:bodyPr wrap="square" rtlCol="0">
            <a:spAutoFit/>
          </a:bodyPr>
          <a:lstStyle/>
          <a:p>
            <a:r>
              <a:rPr lang="en-GB" dirty="0"/>
              <a:t>There is no wrong answer!</a:t>
            </a:r>
          </a:p>
        </p:txBody>
      </p:sp>
      <p:sp>
        <p:nvSpPr>
          <p:cNvPr id="7" name="TextBox 6">
            <a:extLst>
              <a:ext uri="{FF2B5EF4-FFF2-40B4-BE49-F238E27FC236}">
                <a16:creationId xmlns:a16="http://schemas.microsoft.com/office/drawing/2014/main" id="{5556A4A7-1EB0-9E87-6846-77C0F338C486}"/>
              </a:ext>
            </a:extLst>
          </p:cNvPr>
          <p:cNvSpPr txBox="1"/>
          <p:nvPr/>
        </p:nvSpPr>
        <p:spPr>
          <a:xfrm>
            <a:off x="743923" y="2689985"/>
            <a:ext cx="1922849" cy="646331"/>
          </a:xfrm>
          <a:prstGeom prst="rect">
            <a:avLst/>
          </a:prstGeom>
          <a:noFill/>
        </p:spPr>
        <p:txBody>
          <a:bodyPr wrap="square" rtlCol="0">
            <a:spAutoFit/>
          </a:bodyPr>
          <a:lstStyle/>
          <a:p>
            <a:r>
              <a:rPr lang="en-GB" dirty="0"/>
              <a:t>Eye witnesses are more reliable!</a:t>
            </a:r>
          </a:p>
        </p:txBody>
      </p:sp>
      <p:sp>
        <p:nvSpPr>
          <p:cNvPr id="8" name="TextBox 7">
            <a:extLst>
              <a:ext uri="{FF2B5EF4-FFF2-40B4-BE49-F238E27FC236}">
                <a16:creationId xmlns:a16="http://schemas.microsoft.com/office/drawing/2014/main" id="{70A62EA7-919F-B128-41C3-EAFC7390AC7D}"/>
              </a:ext>
            </a:extLst>
          </p:cNvPr>
          <p:cNvSpPr txBox="1"/>
          <p:nvPr/>
        </p:nvSpPr>
        <p:spPr>
          <a:xfrm>
            <a:off x="77586" y="3636056"/>
            <a:ext cx="1922849" cy="923330"/>
          </a:xfrm>
          <a:prstGeom prst="rect">
            <a:avLst/>
          </a:prstGeom>
          <a:noFill/>
        </p:spPr>
        <p:txBody>
          <a:bodyPr wrap="square" rtlCol="0">
            <a:spAutoFit/>
          </a:bodyPr>
          <a:lstStyle/>
          <a:p>
            <a:r>
              <a:rPr lang="en-GB" dirty="0"/>
              <a:t>Sources and evidence are the same thing</a:t>
            </a:r>
          </a:p>
        </p:txBody>
      </p:sp>
      <p:sp>
        <p:nvSpPr>
          <p:cNvPr id="9" name="TextBox 8">
            <a:extLst>
              <a:ext uri="{FF2B5EF4-FFF2-40B4-BE49-F238E27FC236}">
                <a16:creationId xmlns:a16="http://schemas.microsoft.com/office/drawing/2014/main" id="{8A4AF37E-8348-AB1D-8B4B-0461203691B5}"/>
              </a:ext>
            </a:extLst>
          </p:cNvPr>
          <p:cNvSpPr txBox="1"/>
          <p:nvPr/>
        </p:nvSpPr>
        <p:spPr>
          <a:xfrm>
            <a:off x="525449" y="4859127"/>
            <a:ext cx="1922849" cy="1477328"/>
          </a:xfrm>
          <a:prstGeom prst="rect">
            <a:avLst/>
          </a:prstGeom>
          <a:noFill/>
        </p:spPr>
        <p:txBody>
          <a:bodyPr wrap="square" rtlCol="0">
            <a:spAutoFit/>
          </a:bodyPr>
          <a:lstStyle/>
          <a:p>
            <a:r>
              <a:rPr lang="en-GB" dirty="0"/>
              <a:t>If only we can be ‘good enough’ historians we will get to the final account. </a:t>
            </a:r>
          </a:p>
        </p:txBody>
      </p:sp>
    </p:spTree>
    <p:extLst>
      <p:ext uri="{BB962C8B-B14F-4D97-AF65-F5344CB8AC3E}">
        <p14:creationId xmlns:p14="http://schemas.microsoft.com/office/powerpoint/2010/main" val="258438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a:xfrm>
            <a:off x="525449" y="521545"/>
            <a:ext cx="8008951" cy="770913"/>
          </a:xfrm>
        </p:spPr>
        <p:txBody>
          <a:bodyPr>
            <a:normAutofit fontScale="90000"/>
          </a:bodyPr>
          <a:lstStyle/>
          <a:p>
            <a:r>
              <a:rPr lang="en-GB" dirty="0"/>
              <a:t>Novice historians (students) often think…</a:t>
            </a:r>
            <a:endParaRPr lang="en-US" dirty="0"/>
          </a:p>
        </p:txBody>
      </p:sp>
      <p:sp>
        <p:nvSpPr>
          <p:cNvPr id="6" name="TextBox 5">
            <a:extLst>
              <a:ext uri="{FF2B5EF4-FFF2-40B4-BE49-F238E27FC236}">
                <a16:creationId xmlns:a16="http://schemas.microsoft.com/office/drawing/2014/main" id="{702726F0-075A-D857-E790-BE9ED860D9BA}"/>
              </a:ext>
            </a:extLst>
          </p:cNvPr>
          <p:cNvSpPr txBox="1"/>
          <p:nvPr/>
        </p:nvSpPr>
        <p:spPr>
          <a:xfrm>
            <a:off x="666307" y="1788114"/>
            <a:ext cx="5429693" cy="2308324"/>
          </a:xfrm>
          <a:prstGeom prst="rect">
            <a:avLst/>
          </a:prstGeom>
          <a:noFill/>
        </p:spPr>
        <p:txBody>
          <a:bodyPr wrap="square" rtlCol="0">
            <a:spAutoFit/>
          </a:bodyPr>
          <a:lstStyle/>
          <a:p>
            <a:r>
              <a:rPr lang="en-GB" sz="2400" dirty="0">
                <a:latin typeface="+mj-lt"/>
              </a:rPr>
              <a:t>"This interpretation is less accurate as it was </a:t>
            </a:r>
          </a:p>
          <a:p>
            <a:r>
              <a:rPr lang="en-GB" sz="2400" dirty="0">
                <a:latin typeface="+mj-lt"/>
              </a:rPr>
              <a:t>written a long time after the event”</a:t>
            </a:r>
          </a:p>
          <a:p>
            <a:r>
              <a:rPr lang="en-GB" sz="2400" dirty="0">
                <a:latin typeface="+mj-lt"/>
              </a:rPr>
              <a:t>  </a:t>
            </a:r>
          </a:p>
          <a:p>
            <a:r>
              <a:rPr lang="en-GB" sz="2400" dirty="0">
                <a:latin typeface="+mj-lt"/>
              </a:rPr>
              <a:t>"This source is accurate because </a:t>
            </a:r>
          </a:p>
          <a:p>
            <a:r>
              <a:rPr lang="en-GB" sz="2400" dirty="0">
                <a:latin typeface="+mj-lt"/>
              </a:rPr>
              <a:t>they were there at the time" </a:t>
            </a:r>
          </a:p>
        </p:txBody>
      </p:sp>
      <p:pic>
        <p:nvPicPr>
          <p:cNvPr id="2" name="Picture 2" descr="Image">
            <a:extLst>
              <a:ext uri="{FF2B5EF4-FFF2-40B4-BE49-F238E27FC236}">
                <a16:creationId xmlns:a16="http://schemas.microsoft.com/office/drawing/2014/main" id="{C1F4A830-5382-C7E3-C136-153F03FD9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236" y="2161308"/>
            <a:ext cx="6594764" cy="469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1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a:xfrm>
            <a:off x="525449" y="521545"/>
            <a:ext cx="8008951" cy="770913"/>
          </a:xfrm>
        </p:spPr>
        <p:txBody>
          <a:bodyPr>
            <a:normAutofit fontScale="90000"/>
          </a:bodyPr>
          <a:lstStyle/>
          <a:p>
            <a:r>
              <a:rPr lang="en-GB" dirty="0"/>
              <a:t>And novice teachers struggle with the micro-curricular decisions…</a:t>
            </a:r>
            <a:endParaRPr lang="en-US" dirty="0"/>
          </a:p>
        </p:txBody>
      </p:sp>
      <p:pic>
        <p:nvPicPr>
          <p:cNvPr id="1026" name="Picture 2" descr="Image">
            <a:extLst>
              <a:ext uri="{FF2B5EF4-FFF2-40B4-BE49-F238E27FC236}">
                <a16:creationId xmlns:a16="http://schemas.microsoft.com/office/drawing/2014/main" id="{57E378B9-B644-77EE-99E8-23C85AF1C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4" y="1393793"/>
            <a:ext cx="6078753" cy="5347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a:extLst>
              <a:ext uri="{FF2B5EF4-FFF2-40B4-BE49-F238E27FC236}">
                <a16:creationId xmlns:a16="http://schemas.microsoft.com/office/drawing/2014/main" id="{A0C58A4D-9A8E-53E1-D26D-12C32C7677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46" t="54024" r="43399" b="15263"/>
          <a:stretch/>
        </p:blipFill>
        <p:spPr bwMode="auto">
          <a:xfrm>
            <a:off x="7324078" y="1786632"/>
            <a:ext cx="4607510" cy="364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51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2474</Words>
  <Application>Microsoft Office PowerPoint</Application>
  <PresentationFormat>Widescreen</PresentationFormat>
  <Paragraphs>109</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PGCE History Mentors’ Meeting October 2022</vt:lpstr>
      <vt:lpstr>2022-23: so far, so good! </vt:lpstr>
      <vt:lpstr>Trainee-mentor P1 shared reading</vt:lpstr>
      <vt:lpstr>Some news from the ITE world</vt:lpstr>
      <vt:lpstr>Block One: laying the foundations of professional practice</vt:lpstr>
      <vt:lpstr>What does it mean to know history? </vt:lpstr>
      <vt:lpstr>Avoiding anatomisation of the discipline</vt:lpstr>
      <vt:lpstr>Novice historians (students) often think…</vt:lpstr>
      <vt:lpstr>And novice teachers struggle with the micro-curricular decisions…</vt:lpstr>
      <vt:lpstr>From the history teaching world</vt:lpstr>
      <vt:lpstr>Links from the chat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PGCE History Mentors’ Meeting</dc:title>
  <dc:creator>Helen Snelson</dc:creator>
  <cp:lastModifiedBy>Helen Snelson</cp:lastModifiedBy>
  <cp:revision>1</cp:revision>
  <dcterms:created xsi:type="dcterms:W3CDTF">2022-01-13T15:52:02Z</dcterms:created>
  <dcterms:modified xsi:type="dcterms:W3CDTF">2022-10-19T14:23:52Z</dcterms:modified>
</cp:coreProperties>
</file>